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99" r:id="rId2"/>
    <p:sldId id="500" r:id="rId3"/>
    <p:sldId id="497" r:id="rId4"/>
    <p:sldId id="498" r:id="rId5"/>
    <p:sldId id="501" r:id="rId6"/>
    <p:sldId id="502" r:id="rId7"/>
    <p:sldId id="503" r:id="rId8"/>
    <p:sldId id="504" r:id="rId9"/>
    <p:sldId id="505" r:id="rId10"/>
    <p:sldId id="5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ase-2 Report/Demo" id="{F19D0066-BF8E-A249-91C7-E41BBF4213DE}">
          <p14:sldIdLst>
            <p14:sldId id="499"/>
            <p14:sldId id="500"/>
            <p14:sldId id="497"/>
            <p14:sldId id="498"/>
            <p14:sldId id="501"/>
            <p14:sldId id="502"/>
            <p14:sldId id="503"/>
            <p14:sldId id="504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9BD5"/>
    <a:srgbClr val="61E7F0"/>
    <a:srgbClr val="FFFEFF"/>
    <a:srgbClr val="87E5EE"/>
    <a:srgbClr val="333131"/>
    <a:srgbClr val="515050"/>
    <a:srgbClr val="66C3ED"/>
    <a:srgbClr val="00BAFF"/>
    <a:srgbClr val="B0FFC8"/>
    <a:srgbClr val="FFD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1"/>
    <p:restoredTop sz="94693"/>
  </p:normalViewPr>
  <p:slideViewPr>
    <p:cSldViewPr snapToGrid="0">
      <p:cViewPr varScale="1">
        <p:scale>
          <a:sx n="106" d="100"/>
          <a:sy n="10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320" y="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1940C-DF9D-4E02-94DF-B188DAE40BF1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A7980F18-872D-43E7-8DD6-3CE90A3691D2}">
      <dgm:prSet phldrT="[Text]"/>
      <dgm:spPr/>
      <dgm:t>
        <a:bodyPr/>
        <a:lstStyle/>
        <a:p>
          <a:r>
            <a:rPr lang="en-ZA" dirty="0"/>
            <a:t>Trigger Event</a:t>
          </a:r>
        </a:p>
      </dgm:t>
    </dgm:pt>
    <dgm:pt modelId="{347287D7-C086-41B9-A98E-72D49801F31E}" type="parTrans" cxnId="{6FFA7F82-7BB7-43E5-9774-FF978D993AC1}">
      <dgm:prSet/>
      <dgm:spPr/>
      <dgm:t>
        <a:bodyPr/>
        <a:lstStyle/>
        <a:p>
          <a:endParaRPr lang="en-ZA"/>
        </a:p>
      </dgm:t>
    </dgm:pt>
    <dgm:pt modelId="{0B0BF368-ED76-4FA0-A3C8-162BE618FF34}" type="sibTrans" cxnId="{6FFA7F82-7BB7-43E5-9774-FF978D993AC1}">
      <dgm:prSet/>
      <dgm:spPr/>
      <dgm:t>
        <a:bodyPr/>
        <a:lstStyle/>
        <a:p>
          <a:endParaRPr lang="en-ZA"/>
        </a:p>
      </dgm:t>
    </dgm:pt>
    <dgm:pt modelId="{11FB3362-3146-4AE3-A03F-C2A1D1B70821}">
      <dgm:prSet phldrT="[Text]"/>
      <dgm:spPr/>
      <dgm:t>
        <a:bodyPr/>
        <a:lstStyle/>
        <a:p>
          <a:r>
            <a:rPr lang="en-ZA" dirty="0"/>
            <a:t>Prepare Run</a:t>
          </a:r>
        </a:p>
      </dgm:t>
    </dgm:pt>
    <dgm:pt modelId="{8B748175-9E4E-4C22-8627-886107D90810}" type="parTrans" cxnId="{91B23DB6-9A34-4F48-82A8-69A3350741B7}">
      <dgm:prSet/>
      <dgm:spPr/>
      <dgm:t>
        <a:bodyPr/>
        <a:lstStyle/>
        <a:p>
          <a:endParaRPr lang="en-ZA"/>
        </a:p>
      </dgm:t>
    </dgm:pt>
    <dgm:pt modelId="{74D40FEA-E1E2-48DA-8448-6A63B3D24BA0}" type="sibTrans" cxnId="{91B23DB6-9A34-4F48-82A8-69A3350741B7}">
      <dgm:prSet/>
      <dgm:spPr/>
      <dgm:t>
        <a:bodyPr/>
        <a:lstStyle/>
        <a:p>
          <a:endParaRPr lang="en-ZA"/>
        </a:p>
      </dgm:t>
    </dgm:pt>
    <dgm:pt modelId="{13E480E6-97B9-4021-B809-BF3C59A053DC}">
      <dgm:prSet phldrT="[Text]"/>
      <dgm:spPr/>
      <dgm:t>
        <a:bodyPr/>
        <a:lstStyle/>
        <a:p>
          <a:r>
            <a:rPr lang="en-ZA" dirty="0"/>
            <a:t>Execute Tests</a:t>
          </a:r>
        </a:p>
      </dgm:t>
    </dgm:pt>
    <dgm:pt modelId="{72FBAC88-2FF9-4F02-99F5-8F97F90D849A}" type="parTrans" cxnId="{D0B9E56B-CAB6-4D7D-BBEF-9C18D0B23AE8}">
      <dgm:prSet/>
      <dgm:spPr/>
      <dgm:t>
        <a:bodyPr/>
        <a:lstStyle/>
        <a:p>
          <a:endParaRPr lang="en-ZA"/>
        </a:p>
      </dgm:t>
    </dgm:pt>
    <dgm:pt modelId="{60481DC8-E4A3-4EC8-9139-162A1798A05C}" type="sibTrans" cxnId="{D0B9E56B-CAB6-4D7D-BBEF-9C18D0B23AE8}">
      <dgm:prSet/>
      <dgm:spPr/>
      <dgm:t>
        <a:bodyPr/>
        <a:lstStyle/>
        <a:p>
          <a:endParaRPr lang="en-ZA"/>
        </a:p>
      </dgm:t>
    </dgm:pt>
    <dgm:pt modelId="{01430614-7540-41CD-B692-0C9F6973306F}">
      <dgm:prSet phldrT="[Text]"/>
      <dgm:spPr/>
      <dgm:t>
        <a:bodyPr/>
        <a:lstStyle/>
        <a:p>
          <a:r>
            <a:rPr lang="en-ZA" dirty="0"/>
            <a:t>Generate Results</a:t>
          </a:r>
        </a:p>
      </dgm:t>
    </dgm:pt>
    <dgm:pt modelId="{4725F065-E57D-463D-950E-C1D043FE9A4F}" type="parTrans" cxnId="{102CD347-7B5A-4630-944A-176A5EF97790}">
      <dgm:prSet/>
      <dgm:spPr/>
      <dgm:t>
        <a:bodyPr/>
        <a:lstStyle/>
        <a:p>
          <a:endParaRPr lang="en-ZA"/>
        </a:p>
      </dgm:t>
    </dgm:pt>
    <dgm:pt modelId="{44665166-EA6B-4861-B46C-117C80ABB39C}" type="sibTrans" cxnId="{102CD347-7B5A-4630-944A-176A5EF97790}">
      <dgm:prSet/>
      <dgm:spPr/>
      <dgm:t>
        <a:bodyPr/>
        <a:lstStyle/>
        <a:p>
          <a:endParaRPr lang="en-ZA"/>
        </a:p>
      </dgm:t>
    </dgm:pt>
    <dgm:pt modelId="{7AC5B7DC-17AD-4741-A208-09F3256B34D0}">
      <dgm:prSet phldrT="[Text]"/>
      <dgm:spPr/>
      <dgm:t>
        <a:bodyPr/>
        <a:lstStyle/>
        <a:p>
          <a:r>
            <a:rPr lang="en-ZA" dirty="0"/>
            <a:t>Distribute Results</a:t>
          </a:r>
        </a:p>
      </dgm:t>
    </dgm:pt>
    <dgm:pt modelId="{5BB0DCA1-7E57-4BDF-9968-8066400481BF}" type="parTrans" cxnId="{74B3FF35-3872-42AE-B271-75F7A893847A}">
      <dgm:prSet/>
      <dgm:spPr/>
      <dgm:t>
        <a:bodyPr/>
        <a:lstStyle/>
        <a:p>
          <a:endParaRPr lang="en-ZA"/>
        </a:p>
      </dgm:t>
    </dgm:pt>
    <dgm:pt modelId="{1DE31E19-E144-4AB9-9D3E-AE2E1E213255}" type="sibTrans" cxnId="{74B3FF35-3872-42AE-B271-75F7A893847A}">
      <dgm:prSet/>
      <dgm:spPr/>
      <dgm:t>
        <a:bodyPr/>
        <a:lstStyle/>
        <a:p>
          <a:endParaRPr lang="en-ZA"/>
        </a:p>
      </dgm:t>
    </dgm:pt>
    <dgm:pt modelId="{95BF0C40-6FDE-4CA7-95C3-49E4EF25D68C}" type="pres">
      <dgm:prSet presAssocID="{1791940C-DF9D-4E02-94DF-B188DAE40BF1}" presName="diagram" presStyleCnt="0">
        <dgm:presLayoutVars>
          <dgm:dir/>
          <dgm:resizeHandles val="exact"/>
        </dgm:presLayoutVars>
      </dgm:prSet>
      <dgm:spPr/>
    </dgm:pt>
    <dgm:pt modelId="{773476C4-5C63-444B-A641-0A0AC383EC86}" type="pres">
      <dgm:prSet presAssocID="{A7980F18-872D-43E7-8DD6-3CE90A3691D2}" presName="node" presStyleLbl="node1" presStyleIdx="0" presStyleCnt="5">
        <dgm:presLayoutVars>
          <dgm:bulletEnabled val="1"/>
        </dgm:presLayoutVars>
      </dgm:prSet>
      <dgm:spPr/>
    </dgm:pt>
    <dgm:pt modelId="{85A06C0D-2ECD-4307-8B2B-7BEE1BCCA2FC}" type="pres">
      <dgm:prSet presAssocID="{0B0BF368-ED76-4FA0-A3C8-162BE618FF34}" presName="sibTrans" presStyleLbl="sibTrans2D1" presStyleIdx="0" presStyleCnt="4"/>
      <dgm:spPr/>
    </dgm:pt>
    <dgm:pt modelId="{34BA458B-5A9C-4074-B589-A642685C1D1A}" type="pres">
      <dgm:prSet presAssocID="{0B0BF368-ED76-4FA0-A3C8-162BE618FF34}" presName="connectorText" presStyleLbl="sibTrans2D1" presStyleIdx="0" presStyleCnt="4"/>
      <dgm:spPr/>
    </dgm:pt>
    <dgm:pt modelId="{7DE1F02B-4C47-4081-B78D-90998430FBDB}" type="pres">
      <dgm:prSet presAssocID="{11FB3362-3146-4AE3-A03F-C2A1D1B70821}" presName="node" presStyleLbl="node1" presStyleIdx="1" presStyleCnt="5">
        <dgm:presLayoutVars>
          <dgm:bulletEnabled val="1"/>
        </dgm:presLayoutVars>
      </dgm:prSet>
      <dgm:spPr/>
    </dgm:pt>
    <dgm:pt modelId="{8289A802-7BD6-47A0-9689-E0AAC35EE9FC}" type="pres">
      <dgm:prSet presAssocID="{74D40FEA-E1E2-48DA-8448-6A63B3D24BA0}" presName="sibTrans" presStyleLbl="sibTrans2D1" presStyleIdx="1" presStyleCnt="4"/>
      <dgm:spPr/>
    </dgm:pt>
    <dgm:pt modelId="{FE2D98EF-DEB2-4D26-97C4-D88166D5949F}" type="pres">
      <dgm:prSet presAssocID="{74D40FEA-E1E2-48DA-8448-6A63B3D24BA0}" presName="connectorText" presStyleLbl="sibTrans2D1" presStyleIdx="1" presStyleCnt="4"/>
      <dgm:spPr/>
    </dgm:pt>
    <dgm:pt modelId="{71ED9225-9FD0-4F50-AAB0-612D6E0F95CB}" type="pres">
      <dgm:prSet presAssocID="{13E480E6-97B9-4021-B809-BF3C59A053DC}" presName="node" presStyleLbl="node1" presStyleIdx="2" presStyleCnt="5">
        <dgm:presLayoutVars>
          <dgm:bulletEnabled val="1"/>
        </dgm:presLayoutVars>
      </dgm:prSet>
      <dgm:spPr/>
    </dgm:pt>
    <dgm:pt modelId="{A0FF0202-ECC8-4C2B-967D-336347AABACB}" type="pres">
      <dgm:prSet presAssocID="{60481DC8-E4A3-4EC8-9139-162A1798A05C}" presName="sibTrans" presStyleLbl="sibTrans2D1" presStyleIdx="2" presStyleCnt="4"/>
      <dgm:spPr/>
    </dgm:pt>
    <dgm:pt modelId="{4D1FEEBC-78C4-410B-AFCD-9DFCED6AD95C}" type="pres">
      <dgm:prSet presAssocID="{60481DC8-E4A3-4EC8-9139-162A1798A05C}" presName="connectorText" presStyleLbl="sibTrans2D1" presStyleIdx="2" presStyleCnt="4"/>
      <dgm:spPr/>
    </dgm:pt>
    <dgm:pt modelId="{C4863EAC-0466-474B-ABCC-C5B864C1BE51}" type="pres">
      <dgm:prSet presAssocID="{01430614-7540-41CD-B692-0C9F6973306F}" presName="node" presStyleLbl="node1" presStyleIdx="3" presStyleCnt="5" custLinFactNeighborX="15555">
        <dgm:presLayoutVars>
          <dgm:bulletEnabled val="1"/>
        </dgm:presLayoutVars>
      </dgm:prSet>
      <dgm:spPr/>
    </dgm:pt>
    <dgm:pt modelId="{FE7833AE-C334-4447-9627-51E7154ACDC7}" type="pres">
      <dgm:prSet presAssocID="{44665166-EA6B-4861-B46C-117C80ABB39C}" presName="sibTrans" presStyleLbl="sibTrans2D1" presStyleIdx="3" presStyleCnt="4"/>
      <dgm:spPr/>
    </dgm:pt>
    <dgm:pt modelId="{4C5EB330-E43D-4CA8-86D1-E59DAA2A8FEE}" type="pres">
      <dgm:prSet presAssocID="{44665166-EA6B-4861-B46C-117C80ABB39C}" presName="connectorText" presStyleLbl="sibTrans2D1" presStyleIdx="3" presStyleCnt="4"/>
      <dgm:spPr/>
    </dgm:pt>
    <dgm:pt modelId="{028E5261-C644-4A94-9749-3041D2A283CE}" type="pres">
      <dgm:prSet presAssocID="{7AC5B7DC-17AD-4741-A208-09F3256B34D0}" presName="node" presStyleLbl="node1" presStyleIdx="4" presStyleCnt="5" custLinFactNeighborX="1237">
        <dgm:presLayoutVars>
          <dgm:bulletEnabled val="1"/>
        </dgm:presLayoutVars>
      </dgm:prSet>
      <dgm:spPr/>
    </dgm:pt>
  </dgm:ptLst>
  <dgm:cxnLst>
    <dgm:cxn modelId="{89F85300-0F79-4445-B86C-1C87D58210EC}" type="presOf" srcId="{74D40FEA-E1E2-48DA-8448-6A63B3D24BA0}" destId="{FE2D98EF-DEB2-4D26-97C4-D88166D5949F}" srcOrd="1" destOrd="0" presId="urn:microsoft.com/office/officeart/2005/8/layout/process5"/>
    <dgm:cxn modelId="{AD0B0214-07B0-4B2B-AACC-5C734D84CF20}" type="presOf" srcId="{0B0BF368-ED76-4FA0-A3C8-162BE618FF34}" destId="{85A06C0D-2ECD-4307-8B2B-7BEE1BCCA2FC}" srcOrd="0" destOrd="0" presId="urn:microsoft.com/office/officeart/2005/8/layout/process5"/>
    <dgm:cxn modelId="{CB36CC2A-8822-410F-8E42-B553CD2A4509}" type="presOf" srcId="{44665166-EA6B-4861-B46C-117C80ABB39C}" destId="{4C5EB330-E43D-4CA8-86D1-E59DAA2A8FEE}" srcOrd="1" destOrd="0" presId="urn:microsoft.com/office/officeart/2005/8/layout/process5"/>
    <dgm:cxn modelId="{74B3FF35-3872-42AE-B271-75F7A893847A}" srcId="{1791940C-DF9D-4E02-94DF-B188DAE40BF1}" destId="{7AC5B7DC-17AD-4741-A208-09F3256B34D0}" srcOrd="4" destOrd="0" parTransId="{5BB0DCA1-7E57-4BDF-9968-8066400481BF}" sibTransId="{1DE31E19-E144-4AB9-9D3E-AE2E1E213255}"/>
    <dgm:cxn modelId="{102CD347-7B5A-4630-944A-176A5EF97790}" srcId="{1791940C-DF9D-4E02-94DF-B188DAE40BF1}" destId="{01430614-7540-41CD-B692-0C9F6973306F}" srcOrd="3" destOrd="0" parTransId="{4725F065-E57D-463D-950E-C1D043FE9A4F}" sibTransId="{44665166-EA6B-4861-B46C-117C80ABB39C}"/>
    <dgm:cxn modelId="{C1FC0068-CDF7-4A18-9C3D-377CB785BA77}" type="presOf" srcId="{44665166-EA6B-4861-B46C-117C80ABB39C}" destId="{FE7833AE-C334-4447-9627-51E7154ACDC7}" srcOrd="0" destOrd="0" presId="urn:microsoft.com/office/officeart/2005/8/layout/process5"/>
    <dgm:cxn modelId="{D0B9E56B-CAB6-4D7D-BBEF-9C18D0B23AE8}" srcId="{1791940C-DF9D-4E02-94DF-B188DAE40BF1}" destId="{13E480E6-97B9-4021-B809-BF3C59A053DC}" srcOrd="2" destOrd="0" parTransId="{72FBAC88-2FF9-4F02-99F5-8F97F90D849A}" sibTransId="{60481DC8-E4A3-4EC8-9139-162A1798A05C}"/>
    <dgm:cxn modelId="{B724EF6C-4BDC-4501-A81C-C943EB296A95}" type="presOf" srcId="{60481DC8-E4A3-4EC8-9139-162A1798A05C}" destId="{4D1FEEBC-78C4-410B-AFCD-9DFCED6AD95C}" srcOrd="1" destOrd="0" presId="urn:microsoft.com/office/officeart/2005/8/layout/process5"/>
    <dgm:cxn modelId="{B3DAB373-65D0-4FB0-B23A-5E013E186595}" type="presOf" srcId="{7AC5B7DC-17AD-4741-A208-09F3256B34D0}" destId="{028E5261-C644-4A94-9749-3041D2A283CE}" srcOrd="0" destOrd="0" presId="urn:microsoft.com/office/officeart/2005/8/layout/process5"/>
    <dgm:cxn modelId="{37010F79-F1A2-4CCD-991B-680D71EB9250}" type="presOf" srcId="{01430614-7540-41CD-B692-0C9F6973306F}" destId="{C4863EAC-0466-474B-ABCC-C5B864C1BE51}" srcOrd="0" destOrd="0" presId="urn:microsoft.com/office/officeart/2005/8/layout/process5"/>
    <dgm:cxn modelId="{3E5DEE7F-E1AA-443A-9A41-4AC8E7668012}" type="presOf" srcId="{11FB3362-3146-4AE3-A03F-C2A1D1B70821}" destId="{7DE1F02B-4C47-4081-B78D-90998430FBDB}" srcOrd="0" destOrd="0" presId="urn:microsoft.com/office/officeart/2005/8/layout/process5"/>
    <dgm:cxn modelId="{56EB4981-64C3-407C-A399-3FF86A70FD0E}" type="presOf" srcId="{0B0BF368-ED76-4FA0-A3C8-162BE618FF34}" destId="{34BA458B-5A9C-4074-B589-A642685C1D1A}" srcOrd="1" destOrd="0" presId="urn:microsoft.com/office/officeart/2005/8/layout/process5"/>
    <dgm:cxn modelId="{6FFA7F82-7BB7-43E5-9774-FF978D993AC1}" srcId="{1791940C-DF9D-4E02-94DF-B188DAE40BF1}" destId="{A7980F18-872D-43E7-8DD6-3CE90A3691D2}" srcOrd="0" destOrd="0" parTransId="{347287D7-C086-41B9-A98E-72D49801F31E}" sibTransId="{0B0BF368-ED76-4FA0-A3C8-162BE618FF34}"/>
    <dgm:cxn modelId="{2FBA5693-D56A-46D4-8E54-CF62AD46D111}" type="presOf" srcId="{1791940C-DF9D-4E02-94DF-B188DAE40BF1}" destId="{95BF0C40-6FDE-4CA7-95C3-49E4EF25D68C}" srcOrd="0" destOrd="0" presId="urn:microsoft.com/office/officeart/2005/8/layout/process5"/>
    <dgm:cxn modelId="{371C6497-ABDB-45FD-95B4-A7FE78B8B8D6}" type="presOf" srcId="{60481DC8-E4A3-4EC8-9139-162A1798A05C}" destId="{A0FF0202-ECC8-4C2B-967D-336347AABACB}" srcOrd="0" destOrd="0" presId="urn:microsoft.com/office/officeart/2005/8/layout/process5"/>
    <dgm:cxn modelId="{33B8CF98-C17E-410D-98DE-DB6FE2F53D94}" type="presOf" srcId="{13E480E6-97B9-4021-B809-BF3C59A053DC}" destId="{71ED9225-9FD0-4F50-AAB0-612D6E0F95CB}" srcOrd="0" destOrd="0" presId="urn:microsoft.com/office/officeart/2005/8/layout/process5"/>
    <dgm:cxn modelId="{91B23DB6-9A34-4F48-82A8-69A3350741B7}" srcId="{1791940C-DF9D-4E02-94DF-B188DAE40BF1}" destId="{11FB3362-3146-4AE3-A03F-C2A1D1B70821}" srcOrd="1" destOrd="0" parTransId="{8B748175-9E4E-4C22-8627-886107D90810}" sibTransId="{74D40FEA-E1E2-48DA-8448-6A63B3D24BA0}"/>
    <dgm:cxn modelId="{60C8B8DA-7BA0-496C-92A1-0573139134BD}" type="presOf" srcId="{74D40FEA-E1E2-48DA-8448-6A63B3D24BA0}" destId="{8289A802-7BD6-47A0-9689-E0AAC35EE9FC}" srcOrd="0" destOrd="0" presId="urn:microsoft.com/office/officeart/2005/8/layout/process5"/>
    <dgm:cxn modelId="{A4FE4FDC-02BD-4765-A3E5-5059CC98995F}" type="presOf" srcId="{A7980F18-872D-43E7-8DD6-3CE90A3691D2}" destId="{773476C4-5C63-444B-A641-0A0AC383EC86}" srcOrd="0" destOrd="0" presId="urn:microsoft.com/office/officeart/2005/8/layout/process5"/>
    <dgm:cxn modelId="{52099842-F42F-495E-9369-997456E33DD5}" type="presParOf" srcId="{95BF0C40-6FDE-4CA7-95C3-49E4EF25D68C}" destId="{773476C4-5C63-444B-A641-0A0AC383EC86}" srcOrd="0" destOrd="0" presId="urn:microsoft.com/office/officeart/2005/8/layout/process5"/>
    <dgm:cxn modelId="{C4B517E9-C1D1-4DE0-B40E-DAE1A796A51C}" type="presParOf" srcId="{95BF0C40-6FDE-4CA7-95C3-49E4EF25D68C}" destId="{85A06C0D-2ECD-4307-8B2B-7BEE1BCCA2FC}" srcOrd="1" destOrd="0" presId="urn:microsoft.com/office/officeart/2005/8/layout/process5"/>
    <dgm:cxn modelId="{B0A0A1DF-E451-4ABB-A407-5C46D6D02306}" type="presParOf" srcId="{85A06C0D-2ECD-4307-8B2B-7BEE1BCCA2FC}" destId="{34BA458B-5A9C-4074-B589-A642685C1D1A}" srcOrd="0" destOrd="0" presId="urn:microsoft.com/office/officeart/2005/8/layout/process5"/>
    <dgm:cxn modelId="{3AA983B6-FD88-4F0D-9EB8-402D473EB630}" type="presParOf" srcId="{95BF0C40-6FDE-4CA7-95C3-49E4EF25D68C}" destId="{7DE1F02B-4C47-4081-B78D-90998430FBDB}" srcOrd="2" destOrd="0" presId="urn:microsoft.com/office/officeart/2005/8/layout/process5"/>
    <dgm:cxn modelId="{F60B01D2-BB61-4D34-9DD8-87CF22F9DFB1}" type="presParOf" srcId="{95BF0C40-6FDE-4CA7-95C3-49E4EF25D68C}" destId="{8289A802-7BD6-47A0-9689-E0AAC35EE9FC}" srcOrd="3" destOrd="0" presId="urn:microsoft.com/office/officeart/2005/8/layout/process5"/>
    <dgm:cxn modelId="{D6FDC78C-0F2F-4D1F-B2BA-4283A7C4115B}" type="presParOf" srcId="{8289A802-7BD6-47A0-9689-E0AAC35EE9FC}" destId="{FE2D98EF-DEB2-4D26-97C4-D88166D5949F}" srcOrd="0" destOrd="0" presId="urn:microsoft.com/office/officeart/2005/8/layout/process5"/>
    <dgm:cxn modelId="{6A900A45-4655-42C4-B33D-04040A3856ED}" type="presParOf" srcId="{95BF0C40-6FDE-4CA7-95C3-49E4EF25D68C}" destId="{71ED9225-9FD0-4F50-AAB0-612D6E0F95CB}" srcOrd="4" destOrd="0" presId="urn:microsoft.com/office/officeart/2005/8/layout/process5"/>
    <dgm:cxn modelId="{FD59EE27-2FBD-4833-9BDD-A9E97F80EDDE}" type="presParOf" srcId="{95BF0C40-6FDE-4CA7-95C3-49E4EF25D68C}" destId="{A0FF0202-ECC8-4C2B-967D-336347AABACB}" srcOrd="5" destOrd="0" presId="urn:microsoft.com/office/officeart/2005/8/layout/process5"/>
    <dgm:cxn modelId="{D7B2900D-A234-4AB6-A7AA-36E5AE7CA011}" type="presParOf" srcId="{A0FF0202-ECC8-4C2B-967D-336347AABACB}" destId="{4D1FEEBC-78C4-410B-AFCD-9DFCED6AD95C}" srcOrd="0" destOrd="0" presId="urn:microsoft.com/office/officeart/2005/8/layout/process5"/>
    <dgm:cxn modelId="{FB7BD5A8-3B54-4308-B8A1-48EB882F80CD}" type="presParOf" srcId="{95BF0C40-6FDE-4CA7-95C3-49E4EF25D68C}" destId="{C4863EAC-0466-474B-ABCC-C5B864C1BE51}" srcOrd="6" destOrd="0" presId="urn:microsoft.com/office/officeart/2005/8/layout/process5"/>
    <dgm:cxn modelId="{AA601C9B-D34D-4024-BE2D-60B9DDE5952E}" type="presParOf" srcId="{95BF0C40-6FDE-4CA7-95C3-49E4EF25D68C}" destId="{FE7833AE-C334-4447-9627-51E7154ACDC7}" srcOrd="7" destOrd="0" presId="urn:microsoft.com/office/officeart/2005/8/layout/process5"/>
    <dgm:cxn modelId="{793D44D3-3BF3-4236-9510-162FA41C15A3}" type="presParOf" srcId="{FE7833AE-C334-4447-9627-51E7154ACDC7}" destId="{4C5EB330-E43D-4CA8-86D1-E59DAA2A8FEE}" srcOrd="0" destOrd="0" presId="urn:microsoft.com/office/officeart/2005/8/layout/process5"/>
    <dgm:cxn modelId="{A735ABAC-4CF8-408C-BC03-4605872F665C}" type="presParOf" srcId="{95BF0C40-6FDE-4CA7-95C3-49E4EF25D68C}" destId="{028E5261-C644-4A94-9749-3041D2A283C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1D9F0-82CC-0340-BF82-D411B4294C4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09742-10A0-DF44-B909-4C40D9A61EC0}">
      <dgm:prSet phldrT="[Text]"/>
      <dgm:spPr/>
      <dgm:t>
        <a:bodyPr/>
        <a:lstStyle/>
        <a:p>
          <a:r>
            <a:rPr lang="en-US" dirty="0"/>
            <a:t>Simulator Container</a:t>
          </a:r>
        </a:p>
      </dgm:t>
    </dgm:pt>
    <dgm:pt modelId="{C351A5ED-5994-BE4C-8244-81542BE0D9D3}" type="parTrans" cxnId="{D47616CF-E40F-A54F-8F22-D5C4FA12C983}">
      <dgm:prSet/>
      <dgm:spPr/>
      <dgm:t>
        <a:bodyPr/>
        <a:lstStyle/>
        <a:p>
          <a:endParaRPr lang="en-US"/>
        </a:p>
      </dgm:t>
    </dgm:pt>
    <dgm:pt modelId="{A7EA79DA-9901-2C44-89FF-8B87DB685D07}" type="sibTrans" cxnId="{D47616CF-E40F-A54F-8F22-D5C4FA12C983}">
      <dgm:prSet/>
      <dgm:spPr/>
      <dgm:t>
        <a:bodyPr/>
        <a:lstStyle/>
        <a:p>
          <a:endParaRPr lang="en-US"/>
        </a:p>
      </dgm:t>
    </dgm:pt>
    <dgm:pt modelId="{D4157A97-00AF-5B47-ADE3-A6982BAD9C3A}">
      <dgm:prSet phldrT="[Text]"/>
      <dgm:spPr/>
      <dgm:t>
        <a:bodyPr/>
        <a:lstStyle/>
        <a:p>
          <a:r>
            <a:rPr lang="en-US" dirty="0"/>
            <a:t>Newman Container</a:t>
          </a:r>
        </a:p>
      </dgm:t>
    </dgm:pt>
    <dgm:pt modelId="{D96A0EB0-79A2-3742-8251-0F2E51466A57}" type="parTrans" cxnId="{ED2154AA-A984-6941-B00A-4C54601E1494}">
      <dgm:prSet/>
      <dgm:spPr/>
      <dgm:t>
        <a:bodyPr/>
        <a:lstStyle/>
        <a:p>
          <a:endParaRPr lang="en-US"/>
        </a:p>
      </dgm:t>
    </dgm:pt>
    <dgm:pt modelId="{90E44A26-A349-824A-94EB-DEBE1D94CF9B}" type="sibTrans" cxnId="{ED2154AA-A984-6941-B00A-4C54601E1494}">
      <dgm:prSet/>
      <dgm:spPr/>
      <dgm:t>
        <a:bodyPr/>
        <a:lstStyle/>
        <a:p>
          <a:endParaRPr lang="en-US"/>
        </a:p>
      </dgm:t>
    </dgm:pt>
    <dgm:pt modelId="{79966B63-5249-704D-8C80-11B0339ACE51}" type="pres">
      <dgm:prSet presAssocID="{E0A1D9F0-82CC-0340-BF82-D411B4294C4F}" presName="matrix" presStyleCnt="0">
        <dgm:presLayoutVars>
          <dgm:chMax val="1"/>
          <dgm:dir/>
          <dgm:resizeHandles val="exact"/>
        </dgm:presLayoutVars>
      </dgm:prSet>
      <dgm:spPr/>
    </dgm:pt>
    <dgm:pt modelId="{1E08D5F4-C34E-B548-AB93-EB45398710BF}" type="pres">
      <dgm:prSet presAssocID="{E0A1D9F0-82CC-0340-BF82-D411B4294C4F}" presName="diamond" presStyleLbl="bgShp" presStyleIdx="0" presStyleCnt="1" custScaleX="95847" custLinFactNeighborX="8151"/>
      <dgm:spPr/>
    </dgm:pt>
    <dgm:pt modelId="{A0FD4243-30A8-4545-808A-DDD79DB3680E}" type="pres">
      <dgm:prSet presAssocID="{E0A1D9F0-82CC-0340-BF82-D411B4294C4F}" presName="quad1" presStyleLbl="node1" presStyleIdx="0" presStyleCnt="4" custLinFactNeighborX="4915" custLinFactNeighborY="55187">
        <dgm:presLayoutVars>
          <dgm:chMax val="0"/>
          <dgm:chPref val="0"/>
          <dgm:bulletEnabled val="1"/>
        </dgm:presLayoutVars>
      </dgm:prSet>
      <dgm:spPr/>
    </dgm:pt>
    <dgm:pt modelId="{C6F5A4F1-AB0B-8D42-A396-E39EDE46DA95}" type="pres">
      <dgm:prSet presAssocID="{E0A1D9F0-82CC-0340-BF82-D411B4294C4F}" presName="quad2" presStyleLbl="node1" presStyleIdx="1" presStyleCnt="4" custLinFactNeighborX="8531" custLinFactNeighborY="57327">
        <dgm:presLayoutVars>
          <dgm:chMax val="0"/>
          <dgm:chPref val="0"/>
          <dgm:bulletEnabled val="1"/>
        </dgm:presLayoutVars>
      </dgm:prSet>
      <dgm:spPr/>
    </dgm:pt>
    <dgm:pt modelId="{460A5A90-5BB4-9C49-82C1-A6225D76F811}" type="pres">
      <dgm:prSet presAssocID="{E0A1D9F0-82CC-0340-BF82-D411B4294C4F}" presName="quad3" presStyleLbl="node1" presStyleIdx="2" presStyleCnt="4" custFlipVert="1" custFlipHor="1" custScaleX="32067" custScaleY="19580" custLinFactNeighborX="-27822" custLinFactNeighborY="39302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  <dgm:pt modelId="{ED555E02-E5B7-6C41-9438-3D0A1E2397ED}" type="pres">
      <dgm:prSet presAssocID="{E0A1D9F0-82CC-0340-BF82-D411B4294C4F}" presName="quad4" presStyleLbl="node1" presStyleIdx="3" presStyleCnt="4" custFlipVert="1" custScaleX="35732" custScaleY="6376" custLinFactNeighborX="81441" custLinFactNeighborY="56124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</dgm:ptLst>
  <dgm:cxnLst>
    <dgm:cxn modelId="{CA8AD049-2109-C544-87A5-92D1F015BB76}" type="presOf" srcId="{D4157A97-00AF-5B47-ADE3-A6982BAD9C3A}" destId="{C6F5A4F1-AB0B-8D42-A396-E39EDE46DA95}" srcOrd="0" destOrd="0" presId="urn:microsoft.com/office/officeart/2005/8/layout/matrix3"/>
    <dgm:cxn modelId="{6098CD87-1E6B-724A-B8B6-592F7EBD48DB}" type="presOf" srcId="{67009742-10A0-DF44-B909-4C40D9A61EC0}" destId="{A0FD4243-30A8-4545-808A-DDD79DB3680E}" srcOrd="0" destOrd="0" presId="urn:microsoft.com/office/officeart/2005/8/layout/matrix3"/>
    <dgm:cxn modelId="{ED2154AA-A984-6941-B00A-4C54601E1494}" srcId="{E0A1D9F0-82CC-0340-BF82-D411B4294C4F}" destId="{D4157A97-00AF-5B47-ADE3-A6982BAD9C3A}" srcOrd="1" destOrd="0" parTransId="{D96A0EB0-79A2-3742-8251-0F2E51466A57}" sibTransId="{90E44A26-A349-824A-94EB-DEBE1D94CF9B}"/>
    <dgm:cxn modelId="{D2E8BBB3-EED5-734D-AA8E-4A55F5DC328B}" type="presOf" srcId="{E0A1D9F0-82CC-0340-BF82-D411B4294C4F}" destId="{79966B63-5249-704D-8C80-11B0339ACE51}" srcOrd="0" destOrd="0" presId="urn:microsoft.com/office/officeart/2005/8/layout/matrix3"/>
    <dgm:cxn modelId="{D47616CF-E40F-A54F-8F22-D5C4FA12C983}" srcId="{E0A1D9F0-82CC-0340-BF82-D411B4294C4F}" destId="{67009742-10A0-DF44-B909-4C40D9A61EC0}" srcOrd="0" destOrd="0" parTransId="{C351A5ED-5994-BE4C-8244-81542BE0D9D3}" sibTransId="{A7EA79DA-9901-2C44-89FF-8B87DB685D07}"/>
    <dgm:cxn modelId="{32604932-A9DF-6C47-9B79-4D09D60612A7}" type="presParOf" srcId="{79966B63-5249-704D-8C80-11B0339ACE51}" destId="{1E08D5F4-C34E-B548-AB93-EB45398710BF}" srcOrd="0" destOrd="0" presId="urn:microsoft.com/office/officeart/2005/8/layout/matrix3"/>
    <dgm:cxn modelId="{8D3AE6CE-601C-A541-B0C8-73AD1F0D3D8D}" type="presParOf" srcId="{79966B63-5249-704D-8C80-11B0339ACE51}" destId="{A0FD4243-30A8-4545-808A-DDD79DB3680E}" srcOrd="1" destOrd="0" presId="urn:microsoft.com/office/officeart/2005/8/layout/matrix3"/>
    <dgm:cxn modelId="{5E5AFBFF-0779-BD49-8A18-8EEEE6B527E8}" type="presParOf" srcId="{79966B63-5249-704D-8C80-11B0339ACE51}" destId="{C6F5A4F1-AB0B-8D42-A396-E39EDE46DA95}" srcOrd="2" destOrd="0" presId="urn:microsoft.com/office/officeart/2005/8/layout/matrix3"/>
    <dgm:cxn modelId="{9DCB6AFA-7514-1D4B-9EA1-9CF7420ADCB8}" type="presParOf" srcId="{79966B63-5249-704D-8C80-11B0339ACE51}" destId="{460A5A90-5BB4-9C49-82C1-A6225D76F811}" srcOrd="3" destOrd="0" presId="urn:microsoft.com/office/officeart/2005/8/layout/matrix3"/>
    <dgm:cxn modelId="{163A1F09-8996-9C46-8165-6CA96CA1B045}" type="presParOf" srcId="{79966B63-5249-704D-8C80-11B0339ACE51}" destId="{ED555E02-E5B7-6C41-9438-3D0A1E2397E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476C4-5C63-444B-A641-0A0AC383EC86}">
      <dsp:nvSpPr>
        <dsp:cNvPr id="0" name=""/>
        <dsp:cNvSpPr/>
      </dsp:nvSpPr>
      <dsp:spPr>
        <a:xfrm>
          <a:off x="450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Trigger Event</a:t>
          </a:r>
        </a:p>
      </dsp:txBody>
      <dsp:txXfrm>
        <a:off x="29024" y="177771"/>
        <a:ext cx="1346405" cy="788225"/>
      </dsp:txXfrm>
    </dsp:sp>
    <dsp:sp modelId="{85A06C0D-2ECD-4307-8B2B-7BEE1BCCA2FC}">
      <dsp:nvSpPr>
        <dsp:cNvPr id="0" name=""/>
        <dsp:cNvSpPr/>
      </dsp:nvSpPr>
      <dsp:spPr>
        <a:xfrm>
          <a:off x="1522753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1522753" y="468062"/>
        <a:ext cx="207085" cy="207644"/>
      </dsp:txXfrm>
    </dsp:sp>
    <dsp:sp modelId="{7DE1F02B-4C47-4081-B78D-90998430FBDB}">
      <dsp:nvSpPr>
        <dsp:cNvPr id="0" name=""/>
        <dsp:cNvSpPr/>
      </dsp:nvSpPr>
      <dsp:spPr>
        <a:xfrm>
          <a:off x="1958134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Prepare Run</a:t>
          </a:r>
        </a:p>
      </dsp:txBody>
      <dsp:txXfrm>
        <a:off x="1982657" y="177771"/>
        <a:ext cx="1346405" cy="788225"/>
      </dsp:txXfrm>
    </dsp:sp>
    <dsp:sp modelId="{8289A802-7BD6-47A0-9689-E0AAC35EE9FC}">
      <dsp:nvSpPr>
        <dsp:cNvPr id="0" name=""/>
        <dsp:cNvSpPr/>
      </dsp:nvSpPr>
      <dsp:spPr>
        <a:xfrm>
          <a:off x="3476385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3476385" y="468062"/>
        <a:ext cx="207085" cy="207644"/>
      </dsp:txXfrm>
    </dsp:sp>
    <dsp:sp modelId="{71ED9225-9FD0-4F50-AAB0-612D6E0F95CB}">
      <dsp:nvSpPr>
        <dsp:cNvPr id="0" name=""/>
        <dsp:cNvSpPr/>
      </dsp:nvSpPr>
      <dsp:spPr>
        <a:xfrm>
          <a:off x="3911766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Execute Tests</a:t>
          </a:r>
        </a:p>
      </dsp:txBody>
      <dsp:txXfrm>
        <a:off x="3936289" y="177771"/>
        <a:ext cx="1346405" cy="788225"/>
      </dsp:txXfrm>
    </dsp:sp>
    <dsp:sp modelId="{A0FF0202-ECC8-4C2B-967D-336347AABACB}">
      <dsp:nvSpPr>
        <dsp:cNvPr id="0" name=""/>
        <dsp:cNvSpPr/>
      </dsp:nvSpPr>
      <dsp:spPr>
        <a:xfrm>
          <a:off x="5477771" y="398848"/>
          <a:ext cx="4108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5477771" y="468062"/>
        <a:ext cx="307056" cy="207644"/>
      </dsp:txXfrm>
    </dsp:sp>
    <dsp:sp modelId="{C4863EAC-0466-474B-ABCC-C5B864C1BE51}">
      <dsp:nvSpPr>
        <dsp:cNvPr id="0" name=""/>
        <dsp:cNvSpPr/>
      </dsp:nvSpPr>
      <dsp:spPr>
        <a:xfrm>
          <a:off x="608246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Generate Results</a:t>
          </a:r>
        </a:p>
      </dsp:txBody>
      <dsp:txXfrm>
        <a:off x="6106984" y="177771"/>
        <a:ext cx="1346405" cy="788225"/>
      </dsp:txXfrm>
    </dsp:sp>
    <dsp:sp modelId="{FE7833AE-C334-4447-9627-51E7154ACDC7}">
      <dsp:nvSpPr>
        <dsp:cNvPr id="0" name=""/>
        <dsp:cNvSpPr/>
      </dsp:nvSpPr>
      <dsp:spPr>
        <a:xfrm>
          <a:off x="7553949" y="398848"/>
          <a:ext cx="1831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7553949" y="468062"/>
        <a:ext cx="128225" cy="207644"/>
      </dsp:txXfrm>
    </dsp:sp>
    <dsp:sp modelId="{028E5261-C644-4A94-9749-3041D2A283CE}">
      <dsp:nvSpPr>
        <dsp:cNvPr id="0" name=""/>
        <dsp:cNvSpPr/>
      </dsp:nvSpPr>
      <dsp:spPr>
        <a:xfrm>
          <a:off x="7823533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Distribute Results</a:t>
          </a:r>
        </a:p>
      </dsp:txBody>
      <dsp:txXfrm>
        <a:off x="7848056" y="177771"/>
        <a:ext cx="1346405" cy="78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8D5F4-C34E-B548-AB93-EB45398710BF}">
      <dsp:nvSpPr>
        <dsp:cNvPr id="0" name=""/>
        <dsp:cNvSpPr/>
      </dsp:nvSpPr>
      <dsp:spPr>
        <a:xfrm>
          <a:off x="154480" y="0"/>
          <a:ext cx="2584899" cy="269690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D4243-30A8-4545-808A-DDD79DB3680E}">
      <dsp:nvSpPr>
        <dsp:cNvPr id="0" name=""/>
        <dsp:cNvSpPr/>
      </dsp:nvSpPr>
      <dsp:spPr>
        <a:xfrm>
          <a:off x="329140" y="836658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Simulator Container</a:t>
          </a:r>
        </a:p>
      </dsp:txBody>
      <dsp:txXfrm>
        <a:off x="380484" y="888002"/>
        <a:ext cx="949103" cy="949103"/>
      </dsp:txXfrm>
    </dsp:sp>
    <dsp:sp modelId="{C6F5A4F1-AB0B-8D42-A396-E39EDE46DA95}">
      <dsp:nvSpPr>
        <dsp:cNvPr id="0" name=""/>
        <dsp:cNvSpPr/>
      </dsp:nvSpPr>
      <dsp:spPr>
        <a:xfrm>
          <a:off x="1499871" y="859166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Newman Container</a:t>
          </a:r>
        </a:p>
      </dsp:txBody>
      <dsp:txXfrm>
        <a:off x="1551215" y="910510"/>
        <a:ext cx="949103" cy="949103"/>
      </dsp:txXfrm>
    </dsp:sp>
    <dsp:sp modelId="{460A5A90-5BB4-9C49-82C1-A6225D76F811}">
      <dsp:nvSpPr>
        <dsp:cNvPr id="0" name=""/>
        <dsp:cNvSpPr/>
      </dsp:nvSpPr>
      <dsp:spPr>
        <a:xfrm flipH="1" flipV="1">
          <a:off x="342072" y="2225205"/>
          <a:ext cx="337278" cy="20594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55E02-E5B7-6C41-9438-3D0A1E2397ED}">
      <dsp:nvSpPr>
        <dsp:cNvPr id="0" name=""/>
        <dsp:cNvSpPr/>
      </dsp:nvSpPr>
      <dsp:spPr>
        <a:xfrm flipV="1">
          <a:off x="2363553" y="2471576"/>
          <a:ext cx="375826" cy="6706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AC92F-00F7-B147-9CC4-B857CD4EA6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30927-844E-1E4B-9E81-18F89B472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E3E1-4995-0E4E-BEFE-63F4A8BA8378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8E356-3AE1-7442-8713-016BB6F7E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AED9-A740-024F-BB4A-ACEC4DA543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A3A11-CBB6-5347-AFFA-61AA1927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8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89810-E580-0748-B680-B9316BF70FE5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4C78A-9B05-C844-9097-EDE1A201D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4C78A-9B05-C844-9097-EDE1A201D3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3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3F6452-293D-124F-98E5-5773757AADE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79FC6-F8AA-7442-BF3A-EA939113BF72}"/>
              </a:ext>
            </a:extLst>
          </p:cNvPr>
          <p:cNvSpPr txBox="1"/>
          <p:nvPr userDrawn="1"/>
        </p:nvSpPr>
        <p:spPr>
          <a:xfrm>
            <a:off x="794822" y="1589206"/>
            <a:ext cx="386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61E7F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Road to Production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8F8D61-785F-1248-B572-76A120E1CAD9}"/>
              </a:ext>
            </a:extLst>
          </p:cNvPr>
          <p:cNvCxnSpPr>
            <a:cxnSpLocks/>
          </p:cNvCxnSpPr>
          <p:nvPr userDrawn="1"/>
        </p:nvCxnSpPr>
        <p:spPr>
          <a:xfrm>
            <a:off x="901700" y="1500306"/>
            <a:ext cx="3505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0B0B75-2FD5-0F49-B509-74412D62DD29}"/>
              </a:ext>
            </a:extLst>
          </p:cNvPr>
          <p:cNvSpPr txBox="1"/>
          <p:nvPr userDrawn="1"/>
        </p:nvSpPr>
        <p:spPr>
          <a:xfrm>
            <a:off x="794822" y="760020"/>
            <a:ext cx="365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Mojaloop 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End-of-Phase2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C06D-E3A9-334F-979E-DBC32DC270EF}"/>
              </a:ext>
            </a:extLst>
          </p:cNvPr>
          <p:cNvSpPr txBox="1"/>
          <p:nvPr userDrawn="1"/>
        </p:nvSpPr>
        <p:spPr>
          <a:xfrm>
            <a:off x="920638" y="6276944"/>
            <a:ext cx="317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December 2018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2C778A-3DA0-4A45-A762-D0A7BFD250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404" y="1523858"/>
            <a:ext cx="9220200" cy="4201950"/>
          </a:xfrm>
          <a:prstGeom prst="rect">
            <a:avLst/>
          </a:prstGeom>
          <a:solidFill>
            <a:srgbClr val="515050">
              <a:alpha val="70000"/>
            </a:srgb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CCB49-C34F-6941-9B68-277C8A1717C0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4DAF6FF-B4D9-5E43-9F21-1680DFDBBE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3283B-0E7E-8F42-8BFC-252C315B113B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8807-20D9-7A41-A277-2D5BE4AF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404" y="365126"/>
            <a:ext cx="9220200" cy="595642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4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Snap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644E63-BB38-7743-8780-DD08B3DCE70A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D590E2-B2DD-F345-8B99-2AAD3BE5B2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21A4-3C61-624B-9187-82A1E25A3435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F64DFC-C7D6-6B4C-B633-BAC1098DE2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09600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E5D429AB-FF4C-0340-8215-6BD12E70C5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181" y="3456039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AD086A-6889-7648-AA7A-45C9F7736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6224588" cy="6096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>
              <a:buNone/>
              <a:defRPr>
                <a:solidFill>
                  <a:srgbClr val="61E7F0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1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9FDFA-38EC-BA4D-A347-2BF3862F39BD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878474B-07C3-D145-AF6D-2F27E91BBD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53085-0D6B-2241-B350-83C9AD713C30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2" name="Shape 53">
            <a:extLst>
              <a:ext uri="{FF2B5EF4-FFF2-40B4-BE49-F238E27FC236}">
                <a16:creationId xmlns:a16="http://schemas.microsoft.com/office/drawing/2014/main" id="{67D22EA1-6C5F-8845-90A6-989F965B8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962" y="408346"/>
            <a:ext cx="9903838" cy="5335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buClr>
                <a:srgbClr val="213D47"/>
              </a:buClr>
              <a:buSzPct val="25000"/>
            </a:pPr>
            <a:endParaRPr lang="en-US" sz="3600">
              <a:solidFill>
                <a:srgbClr val="61E7F0"/>
              </a:solidFill>
              <a:latin typeface="+mn-lt"/>
              <a:ea typeface="Arial Hebrew" charset="-79"/>
              <a:cs typeface="Arial Hebrew" charset="-79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840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Descrip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5BF081-8844-4348-AB84-7FA7A2CA84A4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E560513-D204-A549-A8CF-0EE6FFEDA3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4246-04D9-BF4A-9587-002C78627806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Shape 45">
            <a:extLst>
              <a:ext uri="{FF2B5EF4-FFF2-40B4-BE49-F238E27FC236}">
                <a16:creationId xmlns:a16="http://schemas.microsoft.com/office/drawing/2014/main" id="{CCFF53EA-4A35-EA42-854F-0E5C2010BF98}"/>
              </a:ext>
            </a:extLst>
          </p:cNvPr>
          <p:cNvSpPr txBox="1">
            <a:spLocks/>
          </p:cNvSpPr>
          <p:nvPr userDrawn="1"/>
        </p:nvSpPr>
        <p:spPr>
          <a:xfrm>
            <a:off x="1322962" y="1350293"/>
            <a:ext cx="9903838" cy="4301478"/>
          </a:xfrm>
          <a:prstGeom prst="rect">
            <a:avLst/>
          </a:prstGeom>
          <a:solidFill>
            <a:srgbClr val="515050">
              <a:alpha val="70000"/>
            </a:srgbClr>
          </a:solidFill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ct val="100000"/>
              <a:buFont typeface="Arial"/>
              <a:buNone/>
            </a:pPr>
            <a:endParaRPr lang="en-US" sz="2400">
              <a:solidFill>
                <a:schemeClr val="bg1"/>
              </a:solidFill>
              <a:ea typeface="Arial Hebrew" charset="-79"/>
              <a:cs typeface="Arial Hebrew" charset="-79"/>
              <a:sym typeface="Ubuntu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976447-D7C6-8C41-84AE-928964EB6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550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8FE506D-E5C3-8B47-B929-0090661C1F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6550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E91D238-D3EE-394F-BF28-ED0671D262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3531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171B317-0250-4540-846C-C0A2ABB05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3531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377AD-46E9-E84D-AAF6-A7DCDA24A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550" y="1350963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A7A6A3C-A77B-B34C-BB87-072B9B213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550" y="3559825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1B352AA-FEDC-BD4C-89D6-170AF13C6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3531" y="1356814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AF4F369E-ABE2-6542-B5A1-B353243A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3531" y="3564606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40086-750C-BE4F-88D6-E000AE7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365125"/>
            <a:ext cx="9888220" cy="565459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68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61E7F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4BB80-34B8-9649-976C-E0C46A1148D6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43068C-3C8A-AF4B-9F30-A9F4AB0261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7C3A2-57BD-DC43-B300-74598DB842E9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72218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55FC-D0AD-8147-B9AA-72109FA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475384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24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7B317-7C4F-C341-AF47-69E58B51D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8DDCB0-484B-1641-9940-6F499BB20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6672" y="572655"/>
            <a:ext cx="10457873" cy="56805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53649-0185-F444-A0F1-6AC90C53C01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8386CA6-BE45-D346-93AC-2633D3B34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F0383-B9D4-E94D-AE12-EDC195808A93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April 2019</a:t>
            </a:r>
          </a:p>
        </p:txBody>
      </p:sp>
    </p:spTree>
    <p:extLst>
      <p:ext uri="{BB962C8B-B14F-4D97-AF65-F5344CB8AC3E}">
        <p14:creationId xmlns:p14="http://schemas.microsoft.com/office/powerpoint/2010/main" val="15545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4" r:id="rId3"/>
    <p:sldLayoutId id="2147483652" r:id="rId4"/>
    <p:sldLayoutId id="2147483656" r:id="rId5"/>
    <p:sldLayoutId id="2147483657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image" Target="../media/image1.tiff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70997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415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typically characterized by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8504005" cy="369332"/>
            <a:chOff x="2095018" y="1457879"/>
            <a:chExt cx="8504005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8157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Ensuring a specified deployed environment performs and produces consistent 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24410"/>
            <a:ext cx="7041490" cy="369332"/>
            <a:chOff x="2095018" y="1978477"/>
            <a:chExt cx="7041490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6694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Can be triggered manually or automatically by linking it with an event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590941"/>
            <a:ext cx="6747820" cy="369332"/>
            <a:chOff x="2095018" y="2569054"/>
            <a:chExt cx="6747820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6401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Ideally could be executed as many times as required - idempotent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157472"/>
            <a:ext cx="7334454" cy="369332"/>
            <a:chOff x="2095018" y="3106762"/>
            <a:chExt cx="7334454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698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Automatically sends out alerts in case of any failure or unexpected result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EC2358-1829-0E4F-9C83-5F6D70651636}"/>
              </a:ext>
            </a:extLst>
          </p:cNvPr>
          <p:cNvGrpSpPr/>
          <p:nvPr/>
        </p:nvGrpSpPr>
        <p:grpSpPr>
          <a:xfrm>
            <a:off x="2095018" y="3724003"/>
            <a:ext cx="6018709" cy="369332"/>
            <a:chOff x="2095018" y="3679990"/>
            <a:chExt cx="6018709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2E9E6D-97B6-C749-891E-D0BF8FEA0F12}"/>
                </a:ext>
              </a:extLst>
            </p:cNvPr>
            <p:cNvSpPr/>
            <p:nvPr/>
          </p:nvSpPr>
          <p:spPr>
            <a:xfrm>
              <a:off x="2095018" y="3749969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16A512-69A4-A04E-8B79-AB9980235C7C}"/>
                </a:ext>
              </a:extLst>
            </p:cNvPr>
            <p:cNvSpPr txBox="1"/>
            <p:nvPr/>
          </p:nvSpPr>
          <p:spPr>
            <a:xfrm>
              <a:off x="2441790" y="3679990"/>
              <a:ext cx="567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Communicated results can be used to pinpoint anomalies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399664-70E8-1E4B-BDB2-830686D792EC}"/>
              </a:ext>
            </a:extLst>
          </p:cNvPr>
          <p:cNvGrpSpPr/>
          <p:nvPr/>
        </p:nvGrpSpPr>
        <p:grpSpPr>
          <a:xfrm>
            <a:off x="2095018" y="4290536"/>
            <a:ext cx="7658454" cy="369332"/>
            <a:chOff x="2095018" y="4290536"/>
            <a:chExt cx="7658454" cy="36933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086DD9A-0AF7-CA4C-ABCE-AE7EB2D94936}"/>
                </a:ext>
              </a:extLst>
            </p:cNvPr>
            <p:cNvSpPr/>
            <p:nvPr/>
          </p:nvSpPr>
          <p:spPr>
            <a:xfrm>
              <a:off x="2095018" y="4360515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A9AE42-8AE2-9C4B-820D-18DFB7CFAE7D}"/>
                </a:ext>
              </a:extLst>
            </p:cNvPr>
            <p:cNvSpPr txBox="1"/>
            <p:nvPr/>
          </p:nvSpPr>
          <p:spPr>
            <a:xfrm>
              <a:off x="2441790" y="4290536"/>
              <a:ext cx="731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Executes the entire range of functionality of the system under test (FR / NFR)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78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Design Authority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DC70-582C-6543-A10D-F50099828472}"/>
              </a:ext>
            </a:extLst>
          </p:cNvPr>
          <p:cNvSpPr txBox="1"/>
          <p:nvPr/>
        </p:nvSpPr>
        <p:spPr>
          <a:xfrm>
            <a:off x="856672" y="750789"/>
            <a:ext cx="25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C55F34-602F-8240-8D88-71E659FAB337}"/>
              </a:ext>
            </a:extLst>
          </p:cNvPr>
          <p:cNvGrpSpPr/>
          <p:nvPr/>
        </p:nvGrpSpPr>
        <p:grpSpPr>
          <a:xfrm>
            <a:off x="2095018" y="1457879"/>
            <a:ext cx="3854207" cy="369332"/>
            <a:chOff x="2095018" y="1457879"/>
            <a:chExt cx="3854207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F10E62-F726-8E41-A1B6-9ADA5B6F3B7B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ED802-EA53-9C46-A7AA-D3D85EF96FA3}"/>
                </a:ext>
              </a:extLst>
            </p:cNvPr>
            <p:cNvSpPr txBox="1"/>
            <p:nvPr/>
          </p:nvSpPr>
          <p:spPr>
            <a:xfrm>
              <a:off x="2441790" y="1457879"/>
              <a:ext cx="3507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Have representation from OSS 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66CFE-CC7C-E948-8F23-FFFA8F1571DB}"/>
              </a:ext>
            </a:extLst>
          </p:cNvPr>
          <p:cNvGrpSpPr/>
          <p:nvPr/>
        </p:nvGrpSpPr>
        <p:grpSpPr>
          <a:xfrm>
            <a:off x="2095018" y="2041905"/>
            <a:ext cx="8671680" cy="369332"/>
            <a:chOff x="2095018" y="1978477"/>
            <a:chExt cx="867168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C8DCFA-F1FA-DC45-9AE7-A7F34494FD52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96726-8809-1641-A0F5-A3A4B9AD0CF3}"/>
                </a:ext>
              </a:extLst>
            </p:cNvPr>
            <p:cNvSpPr txBox="1"/>
            <p:nvPr/>
          </p:nvSpPr>
          <p:spPr>
            <a:xfrm>
              <a:off x="2441790" y="1978477"/>
              <a:ext cx="8324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Include representatives from each Implementation Project  (similar to scrum-of-scrums)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1844E-26BA-5B4A-A38D-9BEE0239282B}"/>
              </a:ext>
            </a:extLst>
          </p:cNvPr>
          <p:cNvGrpSpPr/>
          <p:nvPr/>
        </p:nvGrpSpPr>
        <p:grpSpPr>
          <a:xfrm>
            <a:off x="2097444" y="2609629"/>
            <a:ext cx="5922850" cy="369332"/>
            <a:chOff x="2095018" y="2569054"/>
            <a:chExt cx="5922850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FB505-5313-A54F-93DD-91ABEB0DB82E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3E945-2A9F-054C-ABEC-3E70C842CEED}"/>
                </a:ext>
              </a:extLst>
            </p:cNvPr>
            <p:cNvSpPr txBox="1"/>
            <p:nvPr/>
          </p:nvSpPr>
          <p:spPr>
            <a:xfrm>
              <a:off x="2441790" y="2569054"/>
              <a:ext cx="5576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Should ideally have a DA for each Implementation Project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52FEB5-8732-1140-BE7E-1381FFF17F8D}"/>
              </a:ext>
            </a:extLst>
          </p:cNvPr>
          <p:cNvGrpSpPr/>
          <p:nvPr/>
        </p:nvGrpSpPr>
        <p:grpSpPr>
          <a:xfrm>
            <a:off x="2095018" y="3209957"/>
            <a:ext cx="7965076" cy="369332"/>
            <a:chOff x="2095018" y="3106762"/>
            <a:chExt cx="7965076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146A0D-88E1-2F4C-B9D3-D26D052B3D3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D58C2E-A8D0-5048-86FC-932A37048D8A}"/>
                </a:ext>
              </a:extLst>
            </p:cNvPr>
            <p:cNvSpPr txBox="1"/>
            <p:nvPr/>
          </p:nvSpPr>
          <p:spPr>
            <a:xfrm>
              <a:off x="2441790" y="3106762"/>
              <a:ext cx="7618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Regular scheduled DA meetings as well as Ad-Hoc high priority design decisions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4A1C4A-ED26-9D4C-98A6-96784607A010}"/>
              </a:ext>
            </a:extLst>
          </p:cNvPr>
          <p:cNvGrpSpPr/>
          <p:nvPr/>
        </p:nvGrpSpPr>
        <p:grpSpPr>
          <a:xfrm>
            <a:off x="2095018" y="3810285"/>
            <a:ext cx="8663792" cy="369332"/>
            <a:chOff x="2095018" y="3106762"/>
            <a:chExt cx="8663792" cy="36933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01819D-0D2F-1543-990E-AEF7538071C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56747B-9FDE-EC45-BCBE-20D4710F36C1}"/>
                </a:ext>
              </a:extLst>
            </p:cNvPr>
            <p:cNvSpPr txBox="1"/>
            <p:nvPr/>
          </p:nvSpPr>
          <p:spPr>
            <a:xfrm>
              <a:off x="2441790" y="3106762"/>
              <a:ext cx="831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Ideally meeting get-together but in rare cases, verification and voting via email or Slack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8CAFF5-0606-8C45-9D95-4C9D25CA23DE}"/>
              </a:ext>
            </a:extLst>
          </p:cNvPr>
          <p:cNvGrpSpPr/>
          <p:nvPr/>
        </p:nvGrpSpPr>
        <p:grpSpPr>
          <a:xfrm>
            <a:off x="2119293" y="4446764"/>
            <a:ext cx="7442048" cy="369332"/>
            <a:chOff x="2095018" y="3106762"/>
            <a:chExt cx="7442048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5F8E88-1440-044E-BC3C-945A4B1743A8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3F5B08-97D8-0845-A3F9-2495051712FE}"/>
                </a:ext>
              </a:extLst>
            </p:cNvPr>
            <p:cNvSpPr txBox="1"/>
            <p:nvPr/>
          </p:nvSpPr>
          <p:spPr>
            <a:xfrm>
              <a:off x="2441790" y="3106762"/>
              <a:ext cx="7095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Publicly visible Decision Log with clear life-cycle management of decisions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903E48-DA9D-1A46-9BD1-BC2E40CDFB40}"/>
              </a:ext>
            </a:extLst>
          </p:cNvPr>
          <p:cNvGrpSpPr/>
          <p:nvPr/>
        </p:nvGrpSpPr>
        <p:grpSpPr>
          <a:xfrm>
            <a:off x="2119293" y="5083243"/>
            <a:ext cx="6363355" cy="369332"/>
            <a:chOff x="2095018" y="3106762"/>
            <a:chExt cx="6363355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DEDC75-F816-FF42-834A-CB6BBA439F2F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30001D-4DAF-3B4F-AF07-26109D245F2F}"/>
                </a:ext>
              </a:extLst>
            </p:cNvPr>
            <p:cNvSpPr txBox="1"/>
            <p:nvPr/>
          </p:nvSpPr>
          <p:spPr>
            <a:xfrm>
              <a:off x="2441790" y="3106762"/>
              <a:ext cx="6016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Invite Public and Community participation via easy submission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4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639002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not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1621223" cy="369332"/>
            <a:chOff x="2095018" y="1457879"/>
            <a:chExt cx="1621223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1274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Unit testing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41905"/>
            <a:ext cx="2092186" cy="369332"/>
            <a:chOff x="2095018" y="1978477"/>
            <a:chExt cx="2092186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1745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Coverage testing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625931"/>
            <a:ext cx="2255756" cy="369332"/>
            <a:chOff x="2095018" y="2569054"/>
            <a:chExt cx="2255756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190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Integration testing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209957"/>
            <a:ext cx="4158456" cy="369332"/>
            <a:chOff x="2095018" y="3106762"/>
            <a:chExt cx="4158456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3811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Specific functionality (use case)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93821-1074-FC44-B994-592B91F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647234"/>
          </a:xfrm>
        </p:spPr>
        <p:txBody>
          <a:bodyPr/>
          <a:lstStyle/>
          <a:p>
            <a:r>
              <a:rPr lang="en-US" sz="3600" dirty="0"/>
              <a:t>Regression Testing – Instance Life-Cycle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E7DD114-49CF-884F-B6B5-14D340A40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40342"/>
              </p:ext>
            </p:extLst>
          </p:nvPr>
        </p:nvGraphicFramePr>
        <p:xfrm>
          <a:off x="1609427" y="554181"/>
          <a:ext cx="9218985" cy="114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CDEB180-5984-3D4A-BB7A-9F8A0704195D}"/>
              </a:ext>
            </a:extLst>
          </p:cNvPr>
          <p:cNvSpPr/>
          <p:nvPr/>
        </p:nvSpPr>
        <p:spPr>
          <a:xfrm>
            <a:off x="160942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Cron</a:t>
            </a:r>
            <a:r>
              <a:rPr lang="en-ZA" dirty="0"/>
              <a:t> Job Activation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3EAC7-9469-EB49-B2EA-3700B5FF41AA}"/>
              </a:ext>
            </a:extLst>
          </p:cNvPr>
          <p:cNvSpPr/>
          <p:nvPr/>
        </p:nvSpPr>
        <p:spPr>
          <a:xfrm>
            <a:off x="554971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Pre-Request</a:t>
            </a:r>
            <a:r>
              <a:rPr lang="en-ZA" baseline="0" dirty="0"/>
              <a:t> Script</a:t>
            </a:r>
            <a:endParaRPr lang="en-ZA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1B41A6-740A-D24F-9ACD-2D384F814325}"/>
              </a:ext>
            </a:extLst>
          </p:cNvPr>
          <p:cNvCxnSpPr>
            <a:cxnSpLocks/>
            <a:stCxn id="41" idx="2"/>
            <a:endCxn id="23" idx="0"/>
          </p:cNvCxnSpPr>
          <p:nvPr/>
        </p:nvCxnSpPr>
        <p:spPr>
          <a:xfrm flipH="1">
            <a:off x="2256301" y="3914627"/>
            <a:ext cx="26279" cy="1452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8CC27-3127-2148-8039-3F7071C09CB7}"/>
              </a:ext>
            </a:extLst>
          </p:cNvPr>
          <p:cNvSpPr/>
          <p:nvPr/>
        </p:nvSpPr>
        <p:spPr>
          <a:xfrm>
            <a:off x="554971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Postman 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DE6C8-B602-A54C-BC0D-DE74D2723887}"/>
              </a:ext>
            </a:extLst>
          </p:cNvPr>
          <p:cNvSpPr/>
          <p:nvPr/>
        </p:nvSpPr>
        <p:spPr>
          <a:xfrm>
            <a:off x="5549717" y="3515281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Assertions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AC68-595A-0A46-8E5C-9B9567B791EF}"/>
              </a:ext>
            </a:extLst>
          </p:cNvPr>
          <p:cNvSpPr/>
          <p:nvPr/>
        </p:nvSpPr>
        <p:spPr>
          <a:xfrm>
            <a:off x="5549717" y="4350776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Log Result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EEFA6A-2479-7F49-9767-E6AC42745385}"/>
              </a:ext>
            </a:extLst>
          </p:cNvPr>
          <p:cNvSpPr/>
          <p:nvPr/>
        </p:nvSpPr>
        <p:spPr>
          <a:xfrm>
            <a:off x="9892262" y="5370337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C4507-D5B6-FC4A-A6BF-C0D2F399061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2035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5">
            <a:extLst>
              <a:ext uri="{FF2B5EF4-FFF2-40B4-BE49-F238E27FC236}">
                <a16:creationId xmlns:a16="http://schemas.microsoft.com/office/drawing/2014/main" id="{85C072A2-A308-FA48-A36C-CBCCAEEA2591}"/>
              </a:ext>
            </a:extLst>
          </p:cNvPr>
          <p:cNvCxnSpPr>
            <a:cxnSpLocks/>
            <a:stCxn id="47" idx="0"/>
            <a:endCxn id="11" idx="3"/>
          </p:cNvCxnSpPr>
          <p:nvPr/>
        </p:nvCxnSpPr>
        <p:spPr>
          <a:xfrm rot="16200000" flipV="1">
            <a:off x="5472922" y="3486333"/>
            <a:ext cx="3060009" cy="223886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8CC51-62B4-5145-A51F-76BF6147A958}"/>
              </a:ext>
            </a:extLst>
          </p:cNvPr>
          <p:cNvSpPr/>
          <p:nvPr/>
        </p:nvSpPr>
        <p:spPr>
          <a:xfrm>
            <a:off x="3601649" y="26936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Simulator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25E5BC-A1FD-CB4E-A36E-D6E1BC0645A8}"/>
              </a:ext>
            </a:extLst>
          </p:cNvPr>
          <p:cNvSpPr/>
          <p:nvPr/>
        </p:nvSpPr>
        <p:spPr>
          <a:xfrm>
            <a:off x="160942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Validation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46BA27-3B4A-8C4C-B351-7593EFE5D4A9}"/>
              </a:ext>
            </a:extLst>
          </p:cNvPr>
          <p:cNvSpPr/>
          <p:nvPr/>
        </p:nvSpPr>
        <p:spPr>
          <a:xfrm>
            <a:off x="2031218" y="5366916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90EC95E3-2980-224B-9EBC-04CAE4E4528B}"/>
              </a:ext>
            </a:extLst>
          </p:cNvPr>
          <p:cNvCxnSpPr>
            <a:cxnSpLocks/>
            <a:stCxn id="41" idx="3"/>
            <a:endCxn id="31" idx="1"/>
          </p:cNvCxnSpPr>
          <p:nvPr/>
        </p:nvCxnSpPr>
        <p:spPr>
          <a:xfrm flipV="1">
            <a:off x="2518498" y="2068271"/>
            <a:ext cx="1071083" cy="1633615"/>
          </a:xfrm>
          <a:prstGeom prst="bentConnector3">
            <a:avLst>
              <a:gd name="adj1" fmla="val 6123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30F31-F6AB-3745-A3FC-902BC879E301}"/>
              </a:ext>
            </a:extLst>
          </p:cNvPr>
          <p:cNvCxnSpPr>
            <a:cxnSpLocks/>
            <a:stCxn id="22" idx="2"/>
            <a:endCxn id="41" idx="0"/>
          </p:cNvCxnSpPr>
          <p:nvPr/>
        </p:nvCxnSpPr>
        <p:spPr>
          <a:xfrm>
            <a:off x="2280060" y="3167140"/>
            <a:ext cx="2520" cy="32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512192-3094-8D45-8DFB-708A3EA267C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228006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BFBC7-6C36-A34F-8855-5D8DF289AC0F}"/>
              </a:ext>
            </a:extLst>
          </p:cNvPr>
          <p:cNvSpPr/>
          <p:nvPr/>
        </p:nvSpPr>
        <p:spPr>
          <a:xfrm>
            <a:off x="3601649" y="3529378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Container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10C046-23F4-504D-8597-52B1CCD8D86D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4272282" y="3199466"/>
            <a:ext cx="0" cy="32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8">
            <a:extLst>
              <a:ext uri="{FF2B5EF4-FFF2-40B4-BE49-F238E27FC236}">
                <a16:creationId xmlns:a16="http://schemas.microsoft.com/office/drawing/2014/main" id="{EBC3314B-D1F8-5845-8E25-47F7B6C26466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4942915" y="2068271"/>
            <a:ext cx="606802" cy="1714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DA972CE-823C-2A4B-A503-9989A2A0D870}"/>
              </a:ext>
            </a:extLst>
          </p:cNvPr>
          <p:cNvSpPr/>
          <p:nvPr/>
        </p:nvSpPr>
        <p:spPr>
          <a:xfrm>
            <a:off x="3589581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Setup Run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C17A66-1DB2-B44D-999D-6EE0669E5D16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260214" y="2321169"/>
            <a:ext cx="12068" cy="372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3">
            <a:extLst>
              <a:ext uri="{FF2B5EF4-FFF2-40B4-BE49-F238E27FC236}">
                <a16:creationId xmlns:a16="http://schemas.microsoft.com/office/drawing/2014/main" id="{A5AC79D5-F4C8-C244-90EE-856575B26A49}"/>
              </a:ext>
            </a:extLst>
          </p:cNvPr>
          <p:cNvCxnSpPr>
            <a:cxnSpLocks/>
            <a:stCxn id="61" idx="2"/>
            <a:endCxn id="38" idx="1"/>
          </p:cNvCxnSpPr>
          <p:nvPr/>
        </p:nvCxnSpPr>
        <p:spPr>
          <a:xfrm rot="5400000" flipH="1" flipV="1">
            <a:off x="4875337" y="3413277"/>
            <a:ext cx="4205467" cy="1515455"/>
          </a:xfrm>
          <a:prstGeom prst="bentConnector4">
            <a:avLst>
              <a:gd name="adj1" fmla="val -5436"/>
              <a:gd name="adj2" fmla="val 889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66C7AB-4A7C-7743-B75F-BF929DD761A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20350" y="3167140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54E883-831E-4448-B232-D824014F960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220350" y="4021077"/>
            <a:ext cx="0" cy="32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F9D330-4427-1540-9322-617AFE7B0BA7}"/>
              </a:ext>
            </a:extLst>
          </p:cNvPr>
          <p:cNvCxnSpPr>
            <a:cxnSpLocks/>
            <a:stCxn id="16" idx="2"/>
            <a:endCxn id="44" idx="0"/>
          </p:cNvCxnSpPr>
          <p:nvPr/>
        </p:nvCxnSpPr>
        <p:spPr>
          <a:xfrm>
            <a:off x="6220350" y="4856572"/>
            <a:ext cx="1369" cy="27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33CE3B-C73D-5649-B861-49BE7BED68B6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 flipV="1">
            <a:off x="6454681" y="5341022"/>
            <a:ext cx="424270" cy="15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5131BEF-5B33-7441-B947-016B29409C8A}"/>
              </a:ext>
            </a:extLst>
          </p:cNvPr>
          <p:cNvSpPr/>
          <p:nvPr/>
        </p:nvSpPr>
        <p:spPr>
          <a:xfrm>
            <a:off x="7735799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Simulator</a:t>
            </a:r>
            <a:endParaRPr lang="en-ZA" dirty="0"/>
          </a:p>
        </p:txBody>
      </p:sp>
      <p:cxnSp>
        <p:nvCxnSpPr>
          <p:cNvPr id="39" name="Connector: Elbow 15">
            <a:extLst>
              <a:ext uri="{FF2B5EF4-FFF2-40B4-BE49-F238E27FC236}">
                <a16:creationId xmlns:a16="http://schemas.microsoft.com/office/drawing/2014/main" id="{E899B7E9-5C2F-A74C-964E-EC1A307786D2}"/>
              </a:ext>
            </a:extLst>
          </p:cNvPr>
          <p:cNvCxnSpPr>
            <a:cxnSpLocks/>
            <a:stCxn id="47" idx="3"/>
            <a:endCxn id="38" idx="1"/>
          </p:cNvCxnSpPr>
          <p:nvPr/>
        </p:nvCxnSpPr>
        <p:spPr>
          <a:xfrm flipV="1">
            <a:off x="7350787" y="2068271"/>
            <a:ext cx="385012" cy="3272751"/>
          </a:xfrm>
          <a:prstGeom prst="bentConnector3">
            <a:avLst>
              <a:gd name="adj1" fmla="val 281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C658E1-496D-2444-98A3-82FCB12FDF5B}"/>
              </a:ext>
            </a:extLst>
          </p:cNvPr>
          <p:cNvGrpSpPr/>
          <p:nvPr/>
        </p:nvGrpSpPr>
        <p:grpSpPr>
          <a:xfrm>
            <a:off x="1445185" y="3489144"/>
            <a:ext cx="1073313" cy="425483"/>
            <a:chOff x="1673793" y="3489144"/>
            <a:chExt cx="1073313" cy="425483"/>
          </a:xfrm>
        </p:grpSpPr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74CDB0F-7F65-8D4F-8ED4-654BE32831ED}"/>
                </a:ext>
              </a:extLst>
            </p:cNvPr>
            <p:cNvSpPr/>
            <p:nvPr userDrawn="1"/>
          </p:nvSpPr>
          <p:spPr>
            <a:xfrm>
              <a:off x="2275270" y="3489144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D6F109-C88A-354E-95A2-C205CE386901}"/>
                </a:ext>
              </a:extLst>
            </p:cNvPr>
            <p:cNvSpPr txBox="1"/>
            <p:nvPr userDrawn="1"/>
          </p:nvSpPr>
          <p:spPr>
            <a:xfrm>
              <a:off x="1673793" y="3506195"/>
              <a:ext cx="69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Pass?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4703F4-8A57-DD42-9EB7-41F0314D01E9}"/>
              </a:ext>
            </a:extLst>
          </p:cNvPr>
          <p:cNvGrpSpPr/>
          <p:nvPr/>
        </p:nvGrpSpPr>
        <p:grpSpPr>
          <a:xfrm>
            <a:off x="4946201" y="5129826"/>
            <a:ext cx="1508480" cy="425483"/>
            <a:chOff x="4928652" y="5485629"/>
            <a:chExt cx="1527618" cy="425483"/>
          </a:xfrm>
        </p:grpSpPr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388CECB5-8EAF-0A4E-A84B-0277562070D6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DFE0A6-3CF6-284A-9F24-C76C4BFD8204}"/>
                </a:ext>
              </a:extLst>
            </p:cNvPr>
            <p:cNvSpPr txBox="1"/>
            <p:nvPr userDrawn="1"/>
          </p:nvSpPr>
          <p:spPr>
            <a:xfrm>
              <a:off x="4928652" y="5514346"/>
              <a:ext cx="112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Test Pass?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BFB9B7-B78C-6C49-926D-9CC2290CFFB5}"/>
              </a:ext>
            </a:extLst>
          </p:cNvPr>
          <p:cNvGrpSpPr/>
          <p:nvPr/>
        </p:nvGrpSpPr>
        <p:grpSpPr>
          <a:xfrm>
            <a:off x="6321062" y="5128280"/>
            <a:ext cx="1029725" cy="580528"/>
            <a:chOff x="6369190" y="5485629"/>
            <a:chExt cx="1029725" cy="580528"/>
          </a:xfrm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E1E956BF-D7C4-F34F-8191-34A5727F4172}"/>
                </a:ext>
              </a:extLst>
            </p:cNvPr>
            <p:cNvSpPr/>
            <p:nvPr userDrawn="1"/>
          </p:nvSpPr>
          <p:spPr>
            <a:xfrm>
              <a:off x="6927079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CCCD78-56CB-3948-8107-FF2FA9A25326}"/>
                </a:ext>
              </a:extLst>
            </p:cNvPr>
            <p:cNvSpPr txBox="1"/>
            <p:nvPr userDrawn="1"/>
          </p:nvSpPr>
          <p:spPr>
            <a:xfrm>
              <a:off x="6369190" y="569682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Done?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C8DC932-BBE6-D643-94B4-A54F6B10621A}"/>
              </a:ext>
            </a:extLst>
          </p:cNvPr>
          <p:cNvSpPr/>
          <p:nvPr/>
        </p:nvSpPr>
        <p:spPr>
          <a:xfrm>
            <a:off x="7735797" y="2675435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Finalise Report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D6C275-6D53-9A4E-A83B-530AAD9AA70E}"/>
              </a:ext>
            </a:extLst>
          </p:cNvPr>
          <p:cNvSpPr/>
          <p:nvPr/>
        </p:nvSpPr>
        <p:spPr>
          <a:xfrm>
            <a:off x="9446712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Prepare Notification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A2ABFF-A06A-8E42-A9F8-BB287B4F6DCE}"/>
              </a:ext>
            </a:extLst>
          </p:cNvPr>
          <p:cNvSpPr/>
          <p:nvPr/>
        </p:nvSpPr>
        <p:spPr>
          <a:xfrm>
            <a:off x="9446712" y="265514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Attach Report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3071A9-CEA5-CC4F-8688-4436EA4C7F46}"/>
              </a:ext>
            </a:extLst>
          </p:cNvPr>
          <p:cNvSpPr/>
          <p:nvPr/>
        </p:nvSpPr>
        <p:spPr>
          <a:xfrm>
            <a:off x="9446712" y="3509077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</a:t>
            </a:r>
          </a:p>
          <a:p>
            <a:pPr algn="ctr"/>
            <a:r>
              <a:rPr lang="en-ZA" dirty="0"/>
              <a:t>Notification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B4E4-6C5A-F84F-91BA-3FDE923232E9}"/>
              </a:ext>
            </a:extLst>
          </p:cNvPr>
          <p:cNvSpPr/>
          <p:nvPr/>
        </p:nvSpPr>
        <p:spPr>
          <a:xfrm>
            <a:off x="9446712" y="43493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Test Container</a:t>
            </a:r>
            <a:endParaRPr lang="en-ZA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DE6E95-EF4E-8D46-B6FD-BA5B1F6ACA79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8406430" y="2321169"/>
            <a:ext cx="2" cy="35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33">
            <a:extLst>
              <a:ext uri="{FF2B5EF4-FFF2-40B4-BE49-F238E27FC236}">
                <a16:creationId xmlns:a16="http://schemas.microsoft.com/office/drawing/2014/main" id="{82630331-8F8C-A142-A360-A48BA6C191C2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rot="5400000" flipH="1" flipV="1">
            <a:off x="8370091" y="2104610"/>
            <a:ext cx="1112960" cy="1040282"/>
          </a:xfrm>
          <a:prstGeom prst="bentConnector4">
            <a:avLst>
              <a:gd name="adj1" fmla="val -20540"/>
              <a:gd name="adj2" fmla="val 82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002BB9-416F-E541-9CEA-E3EC3EAF8900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0117345" y="2321169"/>
            <a:ext cx="0" cy="33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FC3F03-93E5-2144-99A7-59372863814C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0117345" y="3160936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A0E334-7DAB-F74F-AE30-9532EED29B8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10117345" y="4014873"/>
            <a:ext cx="0" cy="33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369250-DA54-674D-9BC3-E00DB6B59CCE}"/>
              </a:ext>
            </a:extLst>
          </p:cNvPr>
          <p:cNvCxnSpPr>
            <a:cxnSpLocks/>
            <a:stCxn id="53" idx="2"/>
            <a:endCxn id="17" idx="0"/>
          </p:cNvCxnSpPr>
          <p:nvPr/>
        </p:nvCxnSpPr>
        <p:spPr>
          <a:xfrm>
            <a:off x="10117345" y="4855166"/>
            <a:ext cx="0" cy="51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4C602-883C-E84C-A840-B6351EFAE181}"/>
              </a:ext>
            </a:extLst>
          </p:cNvPr>
          <p:cNvGrpSpPr/>
          <p:nvPr/>
        </p:nvGrpSpPr>
        <p:grpSpPr>
          <a:xfrm>
            <a:off x="4629206" y="5848255"/>
            <a:ext cx="1827056" cy="425483"/>
            <a:chOff x="4629214" y="5485629"/>
            <a:chExt cx="1827056" cy="425483"/>
          </a:xfrm>
        </p:grpSpPr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1B12A07D-742D-074E-BDA5-B3342AF98300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3A14ED-9F8D-8742-9A50-01493CFF673E}"/>
                </a:ext>
              </a:extLst>
            </p:cNvPr>
            <p:cNvSpPr txBox="1"/>
            <p:nvPr userDrawn="1"/>
          </p:nvSpPr>
          <p:spPr>
            <a:xfrm>
              <a:off x="4629214" y="5500881"/>
              <a:ext cx="1437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Exit 1</a:t>
              </a:r>
              <a:r>
                <a:rPr lang="en-US" baseline="30000" dirty="0">
                  <a:solidFill>
                    <a:schemeClr val="bg2">
                      <a:lumMod val="7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 Error?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0CB46F-3382-544D-92B7-D4C681AD87EA}"/>
              </a:ext>
            </a:extLst>
          </p:cNvPr>
          <p:cNvCxnSpPr>
            <a:cxnSpLocks/>
            <a:stCxn id="44" idx="2"/>
            <a:endCxn id="61" idx="0"/>
          </p:cNvCxnSpPr>
          <p:nvPr/>
        </p:nvCxnSpPr>
        <p:spPr>
          <a:xfrm flipH="1">
            <a:off x="6220344" y="5555309"/>
            <a:ext cx="1375" cy="292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8BFAAE-C3F1-E44A-B8E9-A6BF1D3602F0}"/>
              </a:ext>
            </a:extLst>
          </p:cNvPr>
          <p:cNvCxnSpPr>
            <a:cxnSpLocks/>
            <a:stCxn id="61" idx="3"/>
            <a:endCxn id="47" idx="2"/>
          </p:cNvCxnSpPr>
          <p:nvPr/>
        </p:nvCxnSpPr>
        <p:spPr>
          <a:xfrm flipV="1">
            <a:off x="6456262" y="5553763"/>
            <a:ext cx="658607" cy="5072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7" grpId="0" animBg="1"/>
      <p:bldP spid="31" grpId="0" animBg="1"/>
      <p:bldP spid="3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81109"/>
          </a:xfrm>
        </p:spPr>
        <p:txBody>
          <a:bodyPr/>
          <a:lstStyle/>
          <a:p>
            <a:r>
              <a:rPr lang="en-US" sz="3600" dirty="0"/>
              <a:t>Regression Testing Info-graphic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FBBB07-B1F1-D347-A328-60BB4518ABE6}"/>
              </a:ext>
            </a:extLst>
          </p:cNvPr>
          <p:cNvGrpSpPr/>
          <p:nvPr/>
        </p:nvGrpSpPr>
        <p:grpSpPr>
          <a:xfrm>
            <a:off x="6178" y="1018930"/>
            <a:ext cx="2983416" cy="2939463"/>
            <a:chOff x="269070" y="222452"/>
            <a:chExt cx="4291126" cy="429112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D56139-4CCA-DF41-A92E-2B3C9A82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70" y="222452"/>
              <a:ext cx="4291126" cy="4291126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9270C1-0265-6549-B05A-0B23935035C1}"/>
                </a:ext>
              </a:extLst>
            </p:cNvPr>
            <p:cNvSpPr/>
            <p:nvPr/>
          </p:nvSpPr>
          <p:spPr>
            <a:xfrm>
              <a:off x="1547684" y="1949910"/>
              <a:ext cx="2087435" cy="13548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Postman Repository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693EA-1320-A145-AE12-D0D350808273}"/>
              </a:ext>
            </a:extLst>
          </p:cNvPr>
          <p:cNvGrpSpPr/>
          <p:nvPr/>
        </p:nvGrpSpPr>
        <p:grpSpPr>
          <a:xfrm>
            <a:off x="4007616" y="1440627"/>
            <a:ext cx="5081287" cy="3173087"/>
            <a:chOff x="5143710" y="3156592"/>
            <a:chExt cx="5081287" cy="31730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9A08B1-AFA9-9640-88F9-0F463C0DCB82}"/>
                </a:ext>
              </a:extLst>
            </p:cNvPr>
            <p:cNvGrpSpPr/>
            <p:nvPr/>
          </p:nvGrpSpPr>
          <p:grpSpPr>
            <a:xfrm>
              <a:off x="5143710" y="3156592"/>
              <a:ext cx="5081287" cy="3173087"/>
              <a:chOff x="3437681" y="1595683"/>
              <a:chExt cx="3472405" cy="317308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AE368F8-5141-6348-99BB-13D6EC848FB2}"/>
                  </a:ext>
                </a:extLst>
              </p:cNvPr>
              <p:cNvSpPr/>
              <p:nvPr/>
            </p:nvSpPr>
            <p:spPr>
              <a:xfrm>
                <a:off x="3437681" y="1595683"/>
                <a:ext cx="3472405" cy="31730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</a:t>
                </a:r>
              </a:p>
            </p:txBody>
          </p:sp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01A29431-1339-4E45-A07A-6B3DFD0075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2910711"/>
                  </p:ext>
                </p:extLst>
              </p:nvPr>
            </p:nvGraphicFramePr>
            <p:xfrm>
              <a:off x="3872721" y="1998644"/>
              <a:ext cx="1872013" cy="26969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856CC-B7C1-A941-86E9-FA1E58149517}"/>
                  </a:ext>
                </a:extLst>
              </p:cNvPr>
              <p:cNvSpPr txBox="1"/>
              <p:nvPr/>
            </p:nvSpPr>
            <p:spPr>
              <a:xfrm>
                <a:off x="4262912" y="1629312"/>
                <a:ext cx="172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AWS EC2 [postman-test]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60CFDC-E77C-BD4D-987A-E1484A2299EA}"/>
                </a:ext>
              </a:extLst>
            </p:cNvPr>
            <p:cNvGrpSpPr/>
            <p:nvPr/>
          </p:nvGrpSpPr>
          <p:grpSpPr>
            <a:xfrm>
              <a:off x="8872642" y="5014567"/>
              <a:ext cx="1051791" cy="1051791"/>
              <a:chOff x="2563450" y="1377324"/>
              <a:chExt cx="1051791" cy="105179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8C8E68F-CDCC-4E43-BF53-24901D484D33}"/>
                  </a:ext>
                </a:extLst>
              </p:cNvPr>
              <p:cNvSpPr/>
              <p:nvPr/>
            </p:nvSpPr>
            <p:spPr>
              <a:xfrm>
                <a:off x="2563450" y="1377324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69D1E710-E550-EC45-AD45-D08ECDCFAD03}"/>
                  </a:ext>
                </a:extLst>
              </p:cNvPr>
              <p:cNvSpPr txBox="1"/>
              <p:nvPr/>
            </p:nvSpPr>
            <p:spPr>
              <a:xfrm>
                <a:off x="2614794" y="1428668"/>
                <a:ext cx="949103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Report Template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D1A95F-5110-124E-AA69-9D5A17D3D861}"/>
                </a:ext>
              </a:extLst>
            </p:cNvPr>
            <p:cNvGrpSpPr/>
            <p:nvPr/>
          </p:nvGrpSpPr>
          <p:grpSpPr>
            <a:xfrm>
              <a:off x="8860723" y="3542142"/>
              <a:ext cx="1131111" cy="1051791"/>
              <a:chOff x="766719" y="1410520"/>
              <a:chExt cx="1131111" cy="105179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A972E12-2329-D747-8A65-3D3224CFF237}"/>
                  </a:ext>
                </a:extLst>
              </p:cNvPr>
              <p:cNvSpPr/>
              <p:nvPr/>
            </p:nvSpPr>
            <p:spPr>
              <a:xfrm>
                <a:off x="797080" y="1410520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4">
                <a:extLst>
                  <a:ext uri="{FF2B5EF4-FFF2-40B4-BE49-F238E27FC236}">
                    <a16:creationId xmlns:a16="http://schemas.microsoft.com/office/drawing/2014/main" id="{BFE622B3-9519-544B-83E8-2897571E21CA}"/>
                  </a:ext>
                </a:extLst>
              </p:cNvPr>
              <p:cNvSpPr txBox="1"/>
              <p:nvPr/>
            </p:nvSpPr>
            <p:spPr>
              <a:xfrm>
                <a:off x="766719" y="1440248"/>
                <a:ext cx="1131111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Notification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 Handlers</a:t>
                </a:r>
              </a:p>
            </p:txBody>
          </p:sp>
        </p:grpSp>
        <p:pic>
          <p:nvPicPr>
            <p:cNvPr id="18" name="Graphic 17" descr="List">
              <a:extLst>
                <a:ext uri="{FF2B5EF4-FFF2-40B4-BE49-F238E27FC236}">
                  <a16:creationId xmlns:a16="http://schemas.microsoft.com/office/drawing/2014/main" id="{702BEA4D-32EA-F649-B13E-398DDCA3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0701" y="342900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topwatch">
              <a:extLst>
                <a:ext uri="{FF2B5EF4-FFF2-40B4-BE49-F238E27FC236}">
                  <a16:creationId xmlns:a16="http://schemas.microsoft.com/office/drawing/2014/main" id="{4DE71D7E-3498-DA45-B587-A98E3CEB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85994" y="5277758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4F6E18-16C5-7846-B5B8-90C5A4D773A3}"/>
              </a:ext>
            </a:extLst>
          </p:cNvPr>
          <p:cNvGrpSpPr/>
          <p:nvPr/>
        </p:nvGrpSpPr>
        <p:grpSpPr>
          <a:xfrm>
            <a:off x="10139306" y="1861807"/>
            <a:ext cx="1371600" cy="1186934"/>
            <a:chOff x="10180226" y="795406"/>
            <a:chExt cx="1371600" cy="1186934"/>
          </a:xfrm>
        </p:grpSpPr>
        <p:pic>
          <p:nvPicPr>
            <p:cNvPr id="38" name="Graphic 37" descr="User">
              <a:extLst>
                <a:ext uri="{FF2B5EF4-FFF2-40B4-BE49-F238E27FC236}">
                  <a16:creationId xmlns:a16="http://schemas.microsoft.com/office/drawing/2014/main" id="{3C0F5E44-09B3-7845-9D0E-785A14CF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80226" y="795406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User">
              <a:extLst>
                <a:ext uri="{FF2B5EF4-FFF2-40B4-BE49-F238E27FC236}">
                  <a16:creationId xmlns:a16="http://schemas.microsoft.com/office/drawing/2014/main" id="{FD96AEB8-AB98-2749-9130-23B191CA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37426" y="796043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ser">
              <a:extLst>
                <a:ext uri="{FF2B5EF4-FFF2-40B4-BE49-F238E27FC236}">
                  <a16:creationId xmlns:a16="http://schemas.microsoft.com/office/drawing/2014/main" id="{D79B5047-975F-BA41-A5EE-B416B642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00145" y="1067940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Curved Up Arrow 44">
            <a:extLst>
              <a:ext uri="{FF2B5EF4-FFF2-40B4-BE49-F238E27FC236}">
                <a16:creationId xmlns:a16="http://schemas.microsoft.com/office/drawing/2014/main" id="{1B21E76F-F8FA-5F4D-8F20-22083933AF76}"/>
              </a:ext>
            </a:extLst>
          </p:cNvPr>
          <p:cNvSpPr/>
          <p:nvPr/>
        </p:nvSpPr>
        <p:spPr>
          <a:xfrm rot="5400000" flipH="1">
            <a:off x="1988245" y="2368937"/>
            <a:ext cx="2537921" cy="156309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86CD9F53-A3AC-4548-A296-A2CF93484E50}"/>
              </a:ext>
            </a:extLst>
          </p:cNvPr>
          <p:cNvSpPr/>
          <p:nvPr/>
        </p:nvSpPr>
        <p:spPr>
          <a:xfrm rot="13073338" flipH="1">
            <a:off x="4375153" y="1907317"/>
            <a:ext cx="1850858" cy="53978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Up Arrow 46">
            <a:extLst>
              <a:ext uri="{FF2B5EF4-FFF2-40B4-BE49-F238E27FC236}">
                <a16:creationId xmlns:a16="http://schemas.microsoft.com/office/drawing/2014/main" id="{B9D61771-7D96-C74F-BCD3-3071BE167818}"/>
              </a:ext>
            </a:extLst>
          </p:cNvPr>
          <p:cNvSpPr/>
          <p:nvPr/>
        </p:nvSpPr>
        <p:spPr>
          <a:xfrm rot="12178197" flipH="1">
            <a:off x="4405725" y="1817712"/>
            <a:ext cx="2424780" cy="510522"/>
          </a:xfrm>
          <a:prstGeom prst="curvedUpArrow">
            <a:avLst>
              <a:gd name="adj1" fmla="val 25000"/>
              <a:gd name="adj2" fmla="val 50000"/>
              <a:gd name="adj3" fmla="val 2119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>
            <a:extLst>
              <a:ext uri="{FF2B5EF4-FFF2-40B4-BE49-F238E27FC236}">
                <a16:creationId xmlns:a16="http://schemas.microsoft.com/office/drawing/2014/main" id="{0405F687-B82E-7640-9507-6F13278C8AC3}"/>
              </a:ext>
            </a:extLst>
          </p:cNvPr>
          <p:cNvSpPr/>
          <p:nvPr/>
        </p:nvSpPr>
        <p:spPr>
          <a:xfrm rot="1751496" flipV="1">
            <a:off x="7031305" y="3110842"/>
            <a:ext cx="1169762" cy="519173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urved Up Arrow 48">
            <a:extLst>
              <a:ext uri="{FF2B5EF4-FFF2-40B4-BE49-F238E27FC236}">
                <a16:creationId xmlns:a16="http://schemas.microsoft.com/office/drawing/2014/main" id="{6CAABEB3-EAE6-2F4E-AD67-A98AFD479C81}"/>
              </a:ext>
            </a:extLst>
          </p:cNvPr>
          <p:cNvSpPr/>
          <p:nvPr/>
        </p:nvSpPr>
        <p:spPr>
          <a:xfrm rot="19241863" flipV="1">
            <a:off x="6471630" y="1980591"/>
            <a:ext cx="1526243" cy="603646"/>
          </a:xfrm>
          <a:prstGeom prst="curvedUpArrow">
            <a:avLst>
              <a:gd name="adj1" fmla="val 6112"/>
              <a:gd name="adj2" fmla="val 47338"/>
              <a:gd name="adj3" fmla="val 1927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Up Arrow 49">
            <a:extLst>
              <a:ext uri="{FF2B5EF4-FFF2-40B4-BE49-F238E27FC236}">
                <a16:creationId xmlns:a16="http://schemas.microsoft.com/office/drawing/2014/main" id="{4DB76362-301C-9A40-A571-555E6D7BDC2B}"/>
              </a:ext>
            </a:extLst>
          </p:cNvPr>
          <p:cNvSpPr/>
          <p:nvPr/>
        </p:nvSpPr>
        <p:spPr>
          <a:xfrm rot="1066193" flipV="1">
            <a:off x="8215506" y="1383648"/>
            <a:ext cx="2522349" cy="909196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Up Arrow 50">
            <a:extLst>
              <a:ext uri="{FF2B5EF4-FFF2-40B4-BE49-F238E27FC236}">
                <a16:creationId xmlns:a16="http://schemas.microsoft.com/office/drawing/2014/main" id="{ECC0F69B-E547-DD43-BE6B-07F829B58B51}"/>
              </a:ext>
            </a:extLst>
          </p:cNvPr>
          <p:cNvSpPr/>
          <p:nvPr/>
        </p:nvSpPr>
        <p:spPr>
          <a:xfrm rot="317689" flipH="1">
            <a:off x="1701390" y="3301166"/>
            <a:ext cx="4545691" cy="2049438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Up Arrow 30">
            <a:extLst>
              <a:ext uri="{FF2B5EF4-FFF2-40B4-BE49-F238E27FC236}">
                <a16:creationId xmlns:a16="http://schemas.microsoft.com/office/drawing/2014/main" id="{5EFAE8C3-5D02-FA4F-87DD-9F25DBFFD74B}"/>
              </a:ext>
            </a:extLst>
          </p:cNvPr>
          <p:cNvSpPr/>
          <p:nvPr/>
        </p:nvSpPr>
        <p:spPr>
          <a:xfrm>
            <a:off x="8544172" y="2909826"/>
            <a:ext cx="2598718" cy="788164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F1C90B-19A4-6E46-9BFC-F182CB515FD3}"/>
              </a:ext>
            </a:extLst>
          </p:cNvPr>
          <p:cNvSpPr/>
          <p:nvPr/>
        </p:nvSpPr>
        <p:spPr>
          <a:xfrm>
            <a:off x="3083419" y="5596002"/>
            <a:ext cx="3248526" cy="103692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(</a:t>
            </a:r>
            <a:r>
              <a:rPr lang="en-US" dirty="0" err="1"/>
              <a:t>Mojaloop</a:t>
            </a:r>
            <a:r>
              <a:rPr lang="en-US" dirty="0"/>
              <a:t> Switch)</a:t>
            </a:r>
          </a:p>
        </p:txBody>
      </p:sp>
      <p:sp>
        <p:nvSpPr>
          <p:cNvPr id="35" name="Curved Up Arrow 34">
            <a:extLst>
              <a:ext uri="{FF2B5EF4-FFF2-40B4-BE49-F238E27FC236}">
                <a16:creationId xmlns:a16="http://schemas.microsoft.com/office/drawing/2014/main" id="{220B48C2-1CFB-F643-8CD5-B3EF0CFA2B2B}"/>
              </a:ext>
            </a:extLst>
          </p:cNvPr>
          <p:cNvSpPr/>
          <p:nvPr/>
        </p:nvSpPr>
        <p:spPr>
          <a:xfrm rot="5736369" flipV="1">
            <a:off x="5810763" y="4074826"/>
            <a:ext cx="2483515" cy="1476124"/>
          </a:xfrm>
          <a:prstGeom prst="curvedUpArrow">
            <a:avLst>
              <a:gd name="adj1" fmla="val 6112"/>
              <a:gd name="adj2" fmla="val 48136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31" grpId="0" animBg="1"/>
      <p:bldP spid="31" grpId="1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D9E1-AD4D-E648-84C4-BBE94A41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3" y="835526"/>
            <a:ext cx="10397473" cy="51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306C-293A-2B48-A50E-429E70E3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676141"/>
            <a:ext cx="6609348" cy="59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999FC-D3C9-314E-8A3E-87095EC8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59" y="697832"/>
            <a:ext cx="5745857" cy="55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Design Authority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DC70-582C-6543-A10D-F50099828472}"/>
              </a:ext>
            </a:extLst>
          </p:cNvPr>
          <p:cNvSpPr txBox="1"/>
          <p:nvPr/>
        </p:nvSpPr>
        <p:spPr>
          <a:xfrm>
            <a:off x="856672" y="750789"/>
            <a:ext cx="129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Aims to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C55F34-602F-8240-8D88-71E659FAB337}"/>
              </a:ext>
            </a:extLst>
          </p:cNvPr>
          <p:cNvGrpSpPr/>
          <p:nvPr/>
        </p:nvGrpSpPr>
        <p:grpSpPr>
          <a:xfrm>
            <a:off x="2095018" y="1457879"/>
            <a:ext cx="3348748" cy="369332"/>
            <a:chOff x="2095018" y="1457879"/>
            <a:chExt cx="3348748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F10E62-F726-8E41-A1B6-9ADA5B6F3B7B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ED802-EA53-9C46-A7AA-D3D85EF96FA3}"/>
                </a:ext>
              </a:extLst>
            </p:cNvPr>
            <p:cNvSpPr txBox="1"/>
            <p:nvPr/>
          </p:nvSpPr>
          <p:spPr>
            <a:xfrm>
              <a:off x="2441790" y="1457879"/>
              <a:ext cx="3001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Ensure a uniform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66CFE-CC7C-E948-8F23-FFFA8F1571DB}"/>
              </a:ext>
            </a:extLst>
          </p:cNvPr>
          <p:cNvGrpSpPr/>
          <p:nvPr/>
        </p:nvGrpSpPr>
        <p:grpSpPr>
          <a:xfrm>
            <a:off x="2095018" y="2041905"/>
            <a:ext cx="6254351" cy="369332"/>
            <a:chOff x="2095018" y="1978477"/>
            <a:chExt cx="6254351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C8DCFA-F1FA-DC45-9AE7-A7F34494FD52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96726-8809-1641-A0F5-A3A4B9AD0CF3}"/>
                </a:ext>
              </a:extLst>
            </p:cNvPr>
            <p:cNvSpPr txBox="1"/>
            <p:nvPr/>
          </p:nvSpPr>
          <p:spPr>
            <a:xfrm>
              <a:off x="2441790" y="1978477"/>
              <a:ext cx="5907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Create a channel for bringing ideas to Design and Verification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1844E-26BA-5B4A-A38D-9BEE0239282B}"/>
              </a:ext>
            </a:extLst>
          </p:cNvPr>
          <p:cNvGrpSpPr/>
          <p:nvPr/>
        </p:nvGrpSpPr>
        <p:grpSpPr>
          <a:xfrm>
            <a:off x="2097444" y="2609629"/>
            <a:ext cx="3038343" cy="369332"/>
            <a:chOff x="2095018" y="2569054"/>
            <a:chExt cx="3038343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FB505-5313-A54F-93DD-91ABEB0DB82E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3E945-2A9F-054C-ABEC-3E70C842CEED}"/>
                </a:ext>
              </a:extLst>
            </p:cNvPr>
            <p:cNvSpPr txBox="1"/>
            <p:nvPr/>
          </p:nvSpPr>
          <p:spPr>
            <a:xfrm>
              <a:off x="2441790" y="2569054"/>
              <a:ext cx="2691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Define Technical Strategies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52FEB5-8732-1140-BE7E-1381FFF17F8D}"/>
              </a:ext>
            </a:extLst>
          </p:cNvPr>
          <p:cNvGrpSpPr/>
          <p:nvPr/>
        </p:nvGrpSpPr>
        <p:grpSpPr>
          <a:xfrm>
            <a:off x="2095018" y="3209957"/>
            <a:ext cx="3380295" cy="369332"/>
            <a:chOff x="2095018" y="3106762"/>
            <a:chExt cx="3380295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146A0D-88E1-2F4C-B9D3-D26D052B3D3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D58C2E-A8D0-5048-86FC-932A37048D8A}"/>
                </a:ext>
              </a:extLst>
            </p:cNvPr>
            <p:cNvSpPr txBox="1"/>
            <p:nvPr/>
          </p:nvSpPr>
          <p:spPr>
            <a:xfrm>
              <a:off x="2441790" y="3106762"/>
              <a:ext cx="3033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Verify Architectural Standards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4A1C4A-ED26-9D4C-98A6-96784607A010}"/>
              </a:ext>
            </a:extLst>
          </p:cNvPr>
          <p:cNvGrpSpPr/>
          <p:nvPr/>
        </p:nvGrpSpPr>
        <p:grpSpPr>
          <a:xfrm>
            <a:off x="2095018" y="3810285"/>
            <a:ext cx="3179342" cy="369332"/>
            <a:chOff x="2095018" y="3106762"/>
            <a:chExt cx="3179342" cy="36933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01819D-0D2F-1543-990E-AEF7538071C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56747B-9FDE-EC45-BCBE-20D4710F36C1}"/>
                </a:ext>
              </a:extLst>
            </p:cNvPr>
            <p:cNvSpPr txBox="1"/>
            <p:nvPr/>
          </p:nvSpPr>
          <p:spPr>
            <a:xfrm>
              <a:off x="2441790" y="3106762"/>
              <a:ext cx="2832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Drive Design Methodologies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4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4637ED99-4AFD-1846-8D4E-F1EBD8C104F3}"/>
              </a:ext>
            </a:extLst>
          </p:cNvPr>
          <p:cNvSpPr/>
          <p:nvPr/>
        </p:nvSpPr>
        <p:spPr>
          <a:xfrm>
            <a:off x="2400749" y="2063030"/>
            <a:ext cx="7138914" cy="30666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Programme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Board</a:t>
            </a:r>
          </a:p>
        </p:txBody>
      </p:sp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F701B67C-1FA5-A94C-A4FC-FB5FC2FF8370}"/>
              </a:ext>
            </a:extLst>
          </p:cNvPr>
          <p:cNvSpPr/>
          <p:nvPr/>
        </p:nvSpPr>
        <p:spPr>
          <a:xfrm>
            <a:off x="4240141" y="916430"/>
            <a:ext cx="3416968" cy="123925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Programme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Design Authority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DC70-582C-6543-A10D-F50099828472}"/>
              </a:ext>
            </a:extLst>
          </p:cNvPr>
          <p:cNvSpPr txBox="1"/>
          <p:nvPr/>
        </p:nvSpPr>
        <p:spPr>
          <a:xfrm>
            <a:off x="856672" y="750789"/>
            <a:ext cx="154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9616A7-FCED-D34C-9792-290A90E26018}"/>
              </a:ext>
            </a:extLst>
          </p:cNvPr>
          <p:cNvSpPr/>
          <p:nvPr/>
        </p:nvSpPr>
        <p:spPr>
          <a:xfrm>
            <a:off x="2554862" y="3122563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Communications 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625B5-B18D-BC4E-A124-920585184872}"/>
              </a:ext>
            </a:extLst>
          </p:cNvPr>
          <p:cNvSpPr/>
          <p:nvPr/>
        </p:nvSpPr>
        <p:spPr>
          <a:xfrm>
            <a:off x="4946213" y="1442221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Programme</a:t>
            </a:r>
          </a:p>
          <a:p>
            <a:pPr algn="ctr"/>
            <a:r>
              <a:rPr lang="en-ZA" dirty="0"/>
              <a:t>Sponsor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C38C7A-3D6B-EA43-B6BF-BA8A59A526B1}"/>
              </a:ext>
            </a:extLst>
          </p:cNvPr>
          <p:cNvSpPr/>
          <p:nvPr/>
        </p:nvSpPr>
        <p:spPr>
          <a:xfrm>
            <a:off x="7301226" y="3122563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Programme Office Manager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B9784A-85A2-7B46-8555-AC77699C1456}"/>
              </a:ext>
            </a:extLst>
          </p:cNvPr>
          <p:cNvSpPr/>
          <p:nvPr/>
        </p:nvSpPr>
        <p:spPr>
          <a:xfrm>
            <a:off x="4944705" y="2292241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Programme Director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41DD4A-DF7C-5441-BAC9-48B9DC984BAE}"/>
              </a:ext>
            </a:extLst>
          </p:cNvPr>
          <p:cNvSpPr/>
          <p:nvPr/>
        </p:nvSpPr>
        <p:spPr>
          <a:xfrm>
            <a:off x="2649321" y="4337435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Change Manager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D070CF-ABD2-3141-A2AD-5F82B879D169}"/>
              </a:ext>
            </a:extLst>
          </p:cNvPr>
          <p:cNvSpPr/>
          <p:nvPr/>
        </p:nvSpPr>
        <p:spPr>
          <a:xfrm>
            <a:off x="7301226" y="5629089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Delivery</a:t>
            </a:r>
          </a:p>
          <a:p>
            <a:pPr algn="ctr"/>
            <a:r>
              <a:rPr lang="en-ZA" dirty="0"/>
              <a:t>Workstream(s)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3262AB-7400-D74B-A091-F817497F57F7}"/>
              </a:ext>
            </a:extLst>
          </p:cNvPr>
          <p:cNvSpPr/>
          <p:nvPr/>
        </p:nvSpPr>
        <p:spPr>
          <a:xfrm>
            <a:off x="7301226" y="4337435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Design Authority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0CFC2-3666-9747-A382-ED344836856F}"/>
              </a:ext>
            </a:extLst>
          </p:cNvPr>
          <p:cNvSpPr/>
          <p:nvPr/>
        </p:nvSpPr>
        <p:spPr>
          <a:xfrm>
            <a:off x="4949230" y="4337435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Programme Manager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4C0A1B-C85B-304A-826C-8305904A9564}"/>
              </a:ext>
            </a:extLst>
          </p:cNvPr>
          <p:cNvSpPr/>
          <p:nvPr/>
        </p:nvSpPr>
        <p:spPr>
          <a:xfrm>
            <a:off x="4961262" y="5629089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Delivery</a:t>
            </a:r>
          </a:p>
          <a:p>
            <a:pPr algn="ctr"/>
            <a:r>
              <a:rPr lang="en-ZA" dirty="0"/>
              <a:t>Workstream(s)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00BCE4-7E1F-0E4C-92F2-1D2DD674B012}"/>
              </a:ext>
            </a:extLst>
          </p:cNvPr>
          <p:cNvSpPr/>
          <p:nvPr/>
        </p:nvSpPr>
        <p:spPr>
          <a:xfrm>
            <a:off x="2649321" y="5629089"/>
            <a:ext cx="2041162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Delivery</a:t>
            </a:r>
          </a:p>
          <a:p>
            <a:pPr algn="ctr"/>
            <a:r>
              <a:rPr lang="en-ZA" dirty="0"/>
              <a:t>Workstream(s)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B39D4F5-57E6-CD4F-B983-94A346BBB812}"/>
              </a:ext>
            </a:extLst>
          </p:cNvPr>
          <p:cNvCxnSpPr>
            <a:stCxn id="26" idx="2"/>
            <a:endCxn id="32" idx="0"/>
          </p:cNvCxnSpPr>
          <p:nvPr/>
        </p:nvCxnSpPr>
        <p:spPr>
          <a:xfrm rot="5400000">
            <a:off x="5793928" y="2119375"/>
            <a:ext cx="344224" cy="150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05D457E-A574-C64D-8168-CBF017823D4D}"/>
              </a:ext>
            </a:extLst>
          </p:cNvPr>
          <p:cNvCxnSpPr>
            <a:cxnSpLocks/>
            <a:stCxn id="44" idx="0"/>
            <a:endCxn id="32" idx="2"/>
          </p:cNvCxnSpPr>
          <p:nvPr/>
        </p:nvCxnSpPr>
        <p:spPr>
          <a:xfrm rot="16200000" flipV="1">
            <a:off x="5197850" y="3565473"/>
            <a:ext cx="1539398" cy="45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F3EA714D-2161-6543-824A-86C6943146B8}"/>
              </a:ext>
            </a:extLst>
          </p:cNvPr>
          <p:cNvCxnSpPr>
            <a:cxnSpLocks/>
            <a:stCxn id="30" idx="1"/>
            <a:endCxn id="25" idx="3"/>
          </p:cNvCxnSpPr>
          <p:nvPr/>
        </p:nvCxnSpPr>
        <p:spPr>
          <a:xfrm rot="10800000">
            <a:off x="4596024" y="3375461"/>
            <a:ext cx="2705202" cy="12700"/>
          </a:xfrm>
          <a:prstGeom prst="bentConnector3">
            <a:avLst>
              <a:gd name="adj1" fmla="val 491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C9364C2-AB7A-CB4A-98E8-772296657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5854" y="2017833"/>
            <a:ext cx="12700" cy="465190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88AD35FF-76E5-3D47-9848-B81C13B1B29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rot="16200000" flipH="1">
            <a:off x="5582898" y="5230144"/>
            <a:ext cx="785858" cy="120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1D70B7C6-CE25-B64C-A355-852D1D7A55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5854" y="3309487"/>
            <a:ext cx="12700" cy="465190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31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8498</TotalTime>
  <Words>343</Words>
  <Application>Microsoft Macintosh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Regression Testing</vt:lpstr>
      <vt:lpstr>Regression Testing</vt:lpstr>
      <vt:lpstr>Regression Testing – Instance Life-Cycle</vt:lpstr>
      <vt:lpstr>Regression Testing Info-graphic</vt:lpstr>
      <vt:lpstr>Regression Testing Process Flow – Part 1</vt:lpstr>
      <vt:lpstr>Regression Testing Process Flow – Part 2</vt:lpstr>
      <vt:lpstr>Regression Testing Process Flow – Part 3</vt:lpstr>
      <vt:lpstr>Design Authority</vt:lpstr>
      <vt:lpstr>Design Authority</vt:lpstr>
      <vt:lpstr>Design Authority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samuel.kummary@outlook.com</dc:creator>
  <cp:lastModifiedBy>Nico Duvenage</cp:lastModifiedBy>
  <cp:revision>69</cp:revision>
  <dcterms:created xsi:type="dcterms:W3CDTF">2017-11-01T22:00:31Z</dcterms:created>
  <dcterms:modified xsi:type="dcterms:W3CDTF">2019-04-11T09:50:51Z</dcterms:modified>
</cp:coreProperties>
</file>